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22"/>
  </p:notesMasterIdLst>
  <p:handoutMasterIdLst>
    <p:handoutMasterId r:id="rId23"/>
  </p:handoutMasterIdLst>
  <p:sldIdLst>
    <p:sldId id="256" r:id="rId5"/>
    <p:sldId id="257" r:id="rId6"/>
    <p:sldId id="264" r:id="rId7"/>
    <p:sldId id="258" r:id="rId8"/>
    <p:sldId id="274" r:id="rId9"/>
    <p:sldId id="273" r:id="rId10"/>
    <p:sldId id="275" r:id="rId11"/>
    <p:sldId id="276" r:id="rId12"/>
    <p:sldId id="277" r:id="rId13"/>
    <p:sldId id="262" r:id="rId14"/>
    <p:sldId id="265" r:id="rId15"/>
    <p:sldId id="270" r:id="rId16"/>
    <p:sldId id="259" r:id="rId17"/>
    <p:sldId id="272" r:id="rId18"/>
    <p:sldId id="260" r:id="rId19"/>
    <p:sldId id="266" r:id="rId20"/>
    <p:sldId id="271"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98989"/>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0704" autoAdjust="0"/>
  </p:normalViewPr>
  <p:slideViewPr>
    <p:cSldViewPr snapToGrid="0">
      <p:cViewPr varScale="1">
        <p:scale>
          <a:sx n="92" d="100"/>
          <a:sy n="92" d="100"/>
        </p:scale>
        <p:origin x="498" y="90"/>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p:scale>
          <a:sx n="1" d="2"/>
          <a:sy n="1" d="2"/>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DD8915E-DC14-41D6-9BB5-F49E1C265163}" type="doc">
      <dgm:prSet loTypeId="urn:microsoft.com/office/officeart/2016/7/layout/HorizontalActionList" loCatId="list" qsTypeId="urn:microsoft.com/office/officeart/2005/8/quickstyle/simple1" qsCatId="simple" csTypeId="urn:microsoft.com/office/officeart/2005/8/colors/accent1_2" csCatId="accent1" phldr="1"/>
      <dgm:spPr/>
      <dgm:t>
        <a:bodyPr/>
        <a:lstStyle/>
        <a:p>
          <a:endParaRPr lang="en-US"/>
        </a:p>
      </dgm:t>
    </dgm:pt>
    <dgm:pt modelId="{73D947E0-108F-4D20-A71E-3CF329F97212}">
      <dgm:prSet phldr="0" custT="1"/>
      <dgm:spPr/>
      <dgm:t>
        <a:bodyPr/>
        <a:lstStyle/>
        <a:p>
          <a:pPr marL="0" indent="0" algn="ctr" defTabSz="914400" rtl="0" eaLnBrk="1" latinLnBrk="0" hangingPunct="1">
            <a:lnSpc>
              <a:spcPct val="90000"/>
            </a:lnSpc>
            <a:spcBef>
              <a:spcPts val="1000"/>
            </a:spcBef>
            <a:buFont typeface="Arial" panose="020B0604020202020204" pitchFamily="34" charset="0"/>
            <a:buNone/>
          </a:pPr>
          <a:r>
            <a:rPr lang="en-US" sz="1600" kern="1200" spc="150" baseline="0" dirty="0" smtClean="0">
              <a:solidFill>
                <a:schemeClr val="tx1"/>
              </a:solidFill>
              <a:latin typeface="+mj-lt"/>
              <a:ea typeface="+mj-ea"/>
              <a:cs typeface="+mj-cs"/>
            </a:rPr>
            <a:t>ADMIN</a:t>
          </a:r>
          <a:endParaRPr lang="en-US" sz="1600" kern="1200" spc="150" baseline="0" dirty="0">
            <a:solidFill>
              <a:schemeClr val="tx1"/>
            </a:solidFill>
            <a:latin typeface="+mj-lt"/>
            <a:ea typeface="+mj-ea"/>
            <a:cs typeface="+mj-cs"/>
          </a:endParaRPr>
        </a:p>
      </dgm:t>
    </dgm:pt>
    <dgm:pt modelId="{9D249532-A24D-4D8F-848A-9F42F2E486C9}" type="parTrans" cxnId="{A0077D09-C12C-46D0-8DF7-194B6911362A}">
      <dgm:prSet/>
      <dgm:spPr/>
      <dgm:t>
        <a:bodyPr/>
        <a:lstStyle/>
        <a:p>
          <a:endParaRPr lang="en-US">
            <a:latin typeface="+mn-lt"/>
          </a:endParaRPr>
        </a:p>
      </dgm:t>
    </dgm:pt>
    <dgm:pt modelId="{AE813459-65AB-4FA9-B717-330DDA6DFA4E}" type="sibTrans" cxnId="{A0077D09-C12C-46D0-8DF7-194B6911362A}">
      <dgm:prSet/>
      <dgm:spPr/>
      <dgm:t>
        <a:bodyPr/>
        <a:lstStyle/>
        <a:p>
          <a:endParaRPr lang="en-US">
            <a:latin typeface="+mn-lt"/>
          </a:endParaRPr>
        </a:p>
      </dgm:t>
    </dgm:pt>
    <dgm:pt modelId="{30A490C8-22B4-4D68-875C-0F0DE2FF864D}">
      <dgm:prSet phldr="0" custT="1"/>
      <dgm:spPr/>
      <dgm:t>
        <a:bodyPr/>
        <a:lstStyle/>
        <a:p>
          <a:pPr marL="0">
            <a:lnSpc>
              <a:spcPct val="150000"/>
            </a:lnSpc>
          </a:pPr>
          <a:r>
            <a:rPr lang="en-US" sz="1400" i="1" spc="50" baseline="0" dirty="0" smtClean="0">
              <a:latin typeface="+mn-lt"/>
            </a:rPr>
            <a:t>MANAGE THE WHOLE SOFTWARE PRODUCT</a:t>
          </a:r>
        </a:p>
        <a:p>
          <a:pPr marL="0">
            <a:lnSpc>
              <a:spcPct val="150000"/>
            </a:lnSpc>
          </a:pPr>
          <a:endParaRPr lang="en-US" sz="1400" i="1" spc="50" baseline="0" dirty="0" smtClean="0">
            <a:latin typeface="+mn-lt"/>
          </a:endParaRPr>
        </a:p>
        <a:p>
          <a:pPr marL="0">
            <a:lnSpc>
              <a:spcPct val="150000"/>
            </a:lnSpc>
          </a:pPr>
          <a:r>
            <a:rPr lang="en-US" sz="1400" i="1" spc="50" baseline="0" dirty="0" smtClean="0">
              <a:latin typeface="+mn-lt"/>
            </a:rPr>
            <a:t>GIVE ACCESS TO THE COMPANIES</a:t>
          </a:r>
          <a:endParaRPr lang="en-US" sz="1400" i="1" spc="50" baseline="0" dirty="0">
            <a:latin typeface="+mn-lt"/>
          </a:endParaRPr>
        </a:p>
      </dgm:t>
    </dgm:pt>
    <dgm:pt modelId="{035C64B0-4F0C-4FD1-BD23-B1D4C9887CBE}" type="parTrans" cxnId="{381FE1CC-8184-4745-8EB3-6DE11655998D}">
      <dgm:prSet/>
      <dgm:spPr/>
      <dgm:t>
        <a:bodyPr/>
        <a:lstStyle/>
        <a:p>
          <a:endParaRPr lang="en-US">
            <a:latin typeface="+mn-lt"/>
          </a:endParaRPr>
        </a:p>
      </dgm:t>
    </dgm:pt>
    <dgm:pt modelId="{45495DA8-8707-41E3-A12B-FA5766269C44}" type="sibTrans" cxnId="{381FE1CC-8184-4745-8EB3-6DE11655998D}">
      <dgm:prSet/>
      <dgm:spPr/>
      <dgm:t>
        <a:bodyPr/>
        <a:lstStyle/>
        <a:p>
          <a:endParaRPr lang="en-US">
            <a:latin typeface="+mn-lt"/>
          </a:endParaRPr>
        </a:p>
      </dgm:t>
    </dgm:pt>
    <dgm:pt modelId="{B1AFA1AF-0FF8-45B3-A6D0-0E255A2F637D}">
      <dgm:prSet phldr="0" custT="1"/>
      <dgm:spPr/>
      <dgm:t>
        <a:bodyPr/>
        <a:lstStyle/>
        <a:p>
          <a:pPr marL="0"/>
          <a:r>
            <a:rPr lang="en-US" sz="1600" kern="1200" spc="150" baseline="0" dirty="0" smtClean="0">
              <a:solidFill>
                <a:prstClr val="black"/>
              </a:solidFill>
              <a:latin typeface="Tenorite"/>
              <a:ea typeface="+mn-ea"/>
              <a:cs typeface="+mn-cs"/>
            </a:rPr>
            <a:t>COMPANY</a:t>
          </a:r>
          <a:endParaRPr lang="en-US" sz="1600" kern="1200" spc="150" baseline="0" dirty="0">
            <a:solidFill>
              <a:prstClr val="black"/>
            </a:solidFill>
            <a:latin typeface="Tenorite"/>
            <a:ea typeface="+mn-ea"/>
            <a:cs typeface="+mn-cs"/>
          </a:endParaRPr>
        </a:p>
      </dgm:t>
    </dgm:pt>
    <dgm:pt modelId="{10C68AF5-481C-45AA-A216-8BBBB04515B9}" type="parTrans" cxnId="{F28D7702-2FC3-49BD-BB13-C989E5EE622A}">
      <dgm:prSet/>
      <dgm:spPr/>
      <dgm:t>
        <a:bodyPr/>
        <a:lstStyle/>
        <a:p>
          <a:endParaRPr lang="en-US">
            <a:latin typeface="+mn-lt"/>
          </a:endParaRPr>
        </a:p>
      </dgm:t>
    </dgm:pt>
    <dgm:pt modelId="{88649F7A-400B-4056-965D-C9AC0B3AD942}" type="sibTrans" cxnId="{F28D7702-2FC3-49BD-BB13-C989E5EE622A}">
      <dgm:prSet/>
      <dgm:spPr/>
      <dgm:t>
        <a:bodyPr/>
        <a:lstStyle/>
        <a:p>
          <a:endParaRPr lang="en-US">
            <a:latin typeface="+mn-lt"/>
          </a:endParaRPr>
        </a:p>
      </dgm:t>
    </dgm:pt>
    <dgm:pt modelId="{50418D2B-9486-42DE-AFDD-1D31420040FF}">
      <dgm:prSet phldr="0" custT="1"/>
      <dgm:spPr/>
      <dgm:t>
        <a:bodyPr/>
        <a:lstStyle/>
        <a:p>
          <a:pPr marL="0">
            <a:lnSpc>
              <a:spcPct val="150000"/>
            </a:lnSpc>
          </a:pPr>
          <a:r>
            <a:rPr lang="en-US" sz="1400" i="1" spc="50" baseline="0" dirty="0" smtClean="0">
              <a:latin typeface="+mn-lt"/>
            </a:rPr>
            <a:t>MANAGE THEIR OWN CHARGING STATIONS</a:t>
          </a:r>
        </a:p>
        <a:p>
          <a:pPr marL="0">
            <a:lnSpc>
              <a:spcPct val="150000"/>
            </a:lnSpc>
          </a:pPr>
          <a:endParaRPr lang="en-US" sz="1400" i="1" spc="50" baseline="0" dirty="0" smtClean="0">
            <a:latin typeface="+mn-lt"/>
          </a:endParaRPr>
        </a:p>
        <a:p>
          <a:pPr marL="0">
            <a:lnSpc>
              <a:spcPct val="150000"/>
            </a:lnSpc>
          </a:pPr>
          <a:r>
            <a:rPr lang="en-US" sz="1400" i="1" spc="50" baseline="0" dirty="0" smtClean="0">
              <a:latin typeface="+mn-lt"/>
            </a:rPr>
            <a:t>MANAGE STAFF </a:t>
          </a:r>
          <a:endParaRPr lang="en-US" sz="1400" i="1" spc="50" baseline="0" dirty="0">
            <a:latin typeface="+mn-lt"/>
          </a:endParaRPr>
        </a:p>
      </dgm:t>
    </dgm:pt>
    <dgm:pt modelId="{D5A17F6B-93F5-442B-938A-0F38C281BE88}" type="parTrans" cxnId="{5A5BA622-5DEB-48B9-88D9-C1DE36C711E5}">
      <dgm:prSet/>
      <dgm:spPr/>
      <dgm:t>
        <a:bodyPr/>
        <a:lstStyle/>
        <a:p>
          <a:endParaRPr lang="en-US">
            <a:latin typeface="+mn-lt"/>
          </a:endParaRPr>
        </a:p>
      </dgm:t>
    </dgm:pt>
    <dgm:pt modelId="{1D87A0A5-8024-4710-846B-D5BFAC785107}" type="sibTrans" cxnId="{5A5BA622-5DEB-48B9-88D9-C1DE36C711E5}">
      <dgm:prSet/>
      <dgm:spPr/>
      <dgm:t>
        <a:bodyPr/>
        <a:lstStyle/>
        <a:p>
          <a:endParaRPr lang="en-US">
            <a:latin typeface="+mn-lt"/>
          </a:endParaRPr>
        </a:p>
      </dgm:t>
    </dgm:pt>
    <dgm:pt modelId="{E9682B4F-0217-4B50-923E-C104AA24290F}">
      <dgm:prSet phldr="0" custT="1"/>
      <dgm:spPr/>
      <dgm:t>
        <a:bodyPr/>
        <a:lstStyle/>
        <a:p>
          <a:pPr marL="0" lvl="0" indent="0" algn="ctr" defTabSz="889000">
            <a:lnSpc>
              <a:spcPct val="90000"/>
            </a:lnSpc>
            <a:spcBef>
              <a:spcPct val="0"/>
            </a:spcBef>
            <a:spcAft>
              <a:spcPct val="35000"/>
            </a:spcAft>
            <a:buNone/>
          </a:pPr>
          <a:r>
            <a:rPr lang="en-US" sz="1600" kern="1200" spc="150" baseline="0" dirty="0" smtClean="0">
              <a:solidFill>
                <a:prstClr val="black"/>
              </a:solidFill>
              <a:latin typeface="Tenorite"/>
              <a:ea typeface="+mn-ea"/>
              <a:cs typeface="+mn-cs"/>
            </a:rPr>
            <a:t>STAFF</a:t>
          </a:r>
          <a:endParaRPr lang="en-US" sz="1600" kern="1200" spc="150" baseline="0" dirty="0">
            <a:solidFill>
              <a:prstClr val="black"/>
            </a:solidFill>
            <a:latin typeface="Tenorite"/>
            <a:ea typeface="+mn-ea"/>
            <a:cs typeface="+mn-cs"/>
          </a:endParaRPr>
        </a:p>
      </dgm:t>
    </dgm:pt>
    <dgm:pt modelId="{E0F6C4AF-9BBB-4698-91D7-F9AE3EACBD5D}" type="parTrans" cxnId="{6C23D0C9-74B2-4C8B-AB2F-A03B3B0EBE56}">
      <dgm:prSet/>
      <dgm:spPr/>
      <dgm:t>
        <a:bodyPr/>
        <a:lstStyle/>
        <a:p>
          <a:endParaRPr lang="en-US">
            <a:latin typeface="+mn-lt"/>
          </a:endParaRPr>
        </a:p>
      </dgm:t>
    </dgm:pt>
    <dgm:pt modelId="{B8632E42-D7EB-4C31-877E-6F1B2801851A}" type="sibTrans" cxnId="{6C23D0C9-74B2-4C8B-AB2F-A03B3B0EBE56}">
      <dgm:prSet/>
      <dgm:spPr/>
      <dgm:t>
        <a:bodyPr/>
        <a:lstStyle/>
        <a:p>
          <a:endParaRPr lang="en-US">
            <a:latin typeface="+mn-lt"/>
          </a:endParaRPr>
        </a:p>
      </dgm:t>
    </dgm:pt>
    <dgm:pt modelId="{0EC0C300-11E4-45CF-8418-973585107209}">
      <dgm:prSet phldr="0" custT="1"/>
      <dgm:spPr/>
      <dgm:t>
        <a:bodyPr/>
        <a:lstStyle/>
        <a:p>
          <a:pPr marL="0" lvl="0" indent="0" algn="l" defTabSz="666750">
            <a:lnSpc>
              <a:spcPct val="150000"/>
            </a:lnSpc>
            <a:spcBef>
              <a:spcPct val="0"/>
            </a:spcBef>
            <a:spcAft>
              <a:spcPct val="35000"/>
            </a:spcAft>
            <a:buNone/>
          </a:pPr>
          <a:r>
            <a:rPr lang="en-US" sz="1400" i="1" kern="1200" spc="50" baseline="0" dirty="0" smtClean="0">
              <a:solidFill>
                <a:prstClr val="black">
                  <a:hueOff val="0"/>
                  <a:satOff val="0"/>
                  <a:lumOff val="0"/>
                  <a:alphaOff val="0"/>
                </a:prstClr>
              </a:solidFill>
              <a:latin typeface="Tenorite"/>
              <a:ea typeface="+mn-ea"/>
              <a:cs typeface="+mn-cs"/>
            </a:rPr>
            <a:t>MANAGES THE WHOLE BOOKING SYSTEM</a:t>
          </a:r>
        </a:p>
        <a:p>
          <a:pPr marL="0" lvl="0" indent="0" algn="l" defTabSz="666750">
            <a:lnSpc>
              <a:spcPct val="150000"/>
            </a:lnSpc>
            <a:spcBef>
              <a:spcPct val="0"/>
            </a:spcBef>
            <a:spcAft>
              <a:spcPct val="35000"/>
            </a:spcAft>
            <a:buNone/>
          </a:pPr>
          <a:endParaRPr lang="en-US" sz="1400" i="1" kern="1200" spc="50" baseline="0" dirty="0" smtClean="0">
            <a:solidFill>
              <a:prstClr val="black">
                <a:hueOff val="0"/>
                <a:satOff val="0"/>
                <a:lumOff val="0"/>
                <a:alphaOff val="0"/>
              </a:prstClr>
            </a:solidFill>
            <a:latin typeface="Tenorite"/>
            <a:ea typeface="+mn-ea"/>
            <a:cs typeface="+mn-cs"/>
          </a:endParaRPr>
        </a:p>
        <a:p>
          <a:pPr marL="0" lvl="0" indent="0" algn="l" defTabSz="666750">
            <a:lnSpc>
              <a:spcPct val="150000"/>
            </a:lnSpc>
            <a:spcBef>
              <a:spcPct val="0"/>
            </a:spcBef>
            <a:spcAft>
              <a:spcPct val="35000"/>
            </a:spcAft>
            <a:buNone/>
          </a:pPr>
          <a:r>
            <a:rPr lang="en-US" sz="1400" i="1" kern="1200" spc="50" baseline="0" dirty="0" smtClean="0">
              <a:solidFill>
                <a:prstClr val="black">
                  <a:hueOff val="0"/>
                  <a:satOff val="0"/>
                  <a:lumOff val="0"/>
                  <a:alphaOff val="0"/>
                </a:prstClr>
              </a:solidFill>
              <a:latin typeface="Tenorite"/>
              <a:ea typeface="+mn-ea"/>
              <a:cs typeface="+mn-cs"/>
            </a:rPr>
            <a:t>MANAGE THE SLOT SYTEM</a:t>
          </a:r>
        </a:p>
        <a:p>
          <a:pPr marL="0" lvl="0" indent="0" algn="l" defTabSz="666750">
            <a:lnSpc>
              <a:spcPct val="100000"/>
            </a:lnSpc>
            <a:spcBef>
              <a:spcPct val="0"/>
            </a:spcBef>
            <a:spcAft>
              <a:spcPct val="35000"/>
            </a:spcAft>
            <a:buNone/>
          </a:pPr>
          <a:endParaRPr lang="en-US" sz="1400" kern="1200" spc="50" baseline="0" dirty="0" smtClean="0">
            <a:solidFill>
              <a:prstClr val="black">
                <a:hueOff val="0"/>
                <a:satOff val="0"/>
                <a:lumOff val="0"/>
                <a:alphaOff val="0"/>
              </a:prstClr>
            </a:solidFill>
            <a:latin typeface="Tenorite"/>
            <a:ea typeface="+mn-ea"/>
            <a:cs typeface="+mn-cs"/>
          </a:endParaRPr>
        </a:p>
        <a:p>
          <a:pPr marL="0" lvl="0" indent="0" algn="l" defTabSz="666750">
            <a:lnSpc>
              <a:spcPct val="100000"/>
            </a:lnSpc>
            <a:spcBef>
              <a:spcPct val="0"/>
            </a:spcBef>
            <a:spcAft>
              <a:spcPct val="35000"/>
            </a:spcAft>
            <a:buNone/>
          </a:pPr>
          <a:endParaRPr lang="en-US" sz="1400" kern="1200" spc="50" baseline="0" dirty="0">
            <a:solidFill>
              <a:prstClr val="black">
                <a:hueOff val="0"/>
                <a:satOff val="0"/>
                <a:lumOff val="0"/>
                <a:alphaOff val="0"/>
              </a:prstClr>
            </a:solidFill>
            <a:latin typeface="Tenorite"/>
            <a:ea typeface="+mn-ea"/>
            <a:cs typeface="+mn-cs"/>
          </a:endParaRPr>
        </a:p>
      </dgm:t>
    </dgm:pt>
    <dgm:pt modelId="{1E4DD98E-100E-46B7-B24A-408BBF69E9FA}" type="parTrans" cxnId="{51563A4F-C0EB-47D6-B5BC-47A4E599AD4B}">
      <dgm:prSet/>
      <dgm:spPr/>
      <dgm:t>
        <a:bodyPr/>
        <a:lstStyle/>
        <a:p>
          <a:endParaRPr lang="en-US">
            <a:latin typeface="+mn-lt"/>
          </a:endParaRPr>
        </a:p>
      </dgm:t>
    </dgm:pt>
    <dgm:pt modelId="{90FAB5D1-62B3-4FF6-A07D-EE607F529C32}" type="sibTrans" cxnId="{51563A4F-C0EB-47D6-B5BC-47A4E599AD4B}">
      <dgm:prSet/>
      <dgm:spPr/>
      <dgm:t>
        <a:bodyPr/>
        <a:lstStyle/>
        <a:p>
          <a:endParaRPr lang="en-US">
            <a:latin typeface="+mn-lt"/>
          </a:endParaRPr>
        </a:p>
      </dgm:t>
    </dgm:pt>
    <dgm:pt modelId="{FEB4A941-E9FA-4A86-A673-85FF34B35F20}">
      <dgm:prSet phldr="0" custT="1"/>
      <dgm:spPr/>
      <dgm:t>
        <a:bodyPr/>
        <a:lstStyle/>
        <a:p>
          <a:pPr marL="0" lvl="0" indent="0" algn="l" defTabSz="666750" rtl="0">
            <a:lnSpc>
              <a:spcPct val="150000"/>
            </a:lnSpc>
            <a:spcBef>
              <a:spcPct val="0"/>
            </a:spcBef>
            <a:spcAft>
              <a:spcPct val="35000"/>
            </a:spcAft>
            <a:buNone/>
          </a:pPr>
          <a:r>
            <a:rPr lang="en-US" sz="1400" i="1" kern="1200" spc="50" baseline="0" dirty="0" smtClean="0">
              <a:solidFill>
                <a:prstClr val="black">
                  <a:hueOff val="0"/>
                  <a:satOff val="0"/>
                  <a:lumOff val="0"/>
                  <a:alphaOff val="0"/>
                </a:prstClr>
              </a:solidFill>
              <a:latin typeface="Tenorite"/>
              <a:ea typeface="+mn-ea"/>
              <a:cs typeface="+mn-cs"/>
            </a:rPr>
            <a:t>PRIMARY CLIENT OF THE PRODUCT</a:t>
          </a:r>
        </a:p>
        <a:p>
          <a:pPr marL="0" lvl="0" indent="0" algn="l" defTabSz="666750" rtl="0">
            <a:lnSpc>
              <a:spcPct val="150000"/>
            </a:lnSpc>
            <a:spcBef>
              <a:spcPct val="0"/>
            </a:spcBef>
            <a:spcAft>
              <a:spcPct val="35000"/>
            </a:spcAft>
            <a:buNone/>
          </a:pPr>
          <a:endParaRPr lang="en-US" sz="1400" i="1" kern="1200" spc="50" baseline="0" dirty="0" smtClean="0">
            <a:solidFill>
              <a:prstClr val="black">
                <a:hueOff val="0"/>
                <a:satOff val="0"/>
                <a:lumOff val="0"/>
                <a:alphaOff val="0"/>
              </a:prstClr>
            </a:solidFill>
            <a:latin typeface="Tenorite"/>
            <a:ea typeface="+mn-ea"/>
            <a:cs typeface="+mn-cs"/>
          </a:endParaRPr>
        </a:p>
        <a:p>
          <a:pPr marL="0" lvl="0" indent="0" algn="l" defTabSz="666750" rtl="0">
            <a:lnSpc>
              <a:spcPct val="150000"/>
            </a:lnSpc>
            <a:spcBef>
              <a:spcPct val="0"/>
            </a:spcBef>
            <a:spcAft>
              <a:spcPct val="35000"/>
            </a:spcAft>
            <a:buNone/>
          </a:pPr>
          <a:r>
            <a:rPr lang="en-US" sz="1400" i="1" kern="1200" spc="50" baseline="0" dirty="0" smtClean="0">
              <a:solidFill>
                <a:prstClr val="black">
                  <a:hueOff val="0"/>
                  <a:satOff val="0"/>
                  <a:lumOff val="0"/>
                  <a:alphaOff val="0"/>
                </a:prstClr>
              </a:solidFill>
              <a:latin typeface="Tenorite"/>
              <a:ea typeface="+mn-ea"/>
              <a:cs typeface="+mn-cs"/>
            </a:rPr>
            <a:t>USE APPLICATION FOR SLOT BOOKING</a:t>
          </a:r>
          <a:endParaRPr lang="en-US" sz="1400" i="1" kern="1200" spc="50" baseline="0" dirty="0">
            <a:solidFill>
              <a:prstClr val="black">
                <a:hueOff val="0"/>
                <a:satOff val="0"/>
                <a:lumOff val="0"/>
                <a:alphaOff val="0"/>
              </a:prstClr>
            </a:solidFill>
            <a:latin typeface="Tenorite"/>
            <a:ea typeface="+mn-ea"/>
            <a:cs typeface="+mn-cs"/>
          </a:endParaRPr>
        </a:p>
      </dgm:t>
    </dgm:pt>
    <dgm:pt modelId="{39522508-BC4E-4DD5-A744-AFEFFE36DB74}" type="parTrans" cxnId="{F942F56C-9025-4AA1-9B36-C5AE0A93B0F5}">
      <dgm:prSet/>
      <dgm:spPr/>
      <dgm:t>
        <a:bodyPr/>
        <a:lstStyle/>
        <a:p>
          <a:endParaRPr lang="en-US">
            <a:latin typeface="+mn-lt"/>
          </a:endParaRPr>
        </a:p>
      </dgm:t>
    </dgm:pt>
    <dgm:pt modelId="{97624CC8-6315-4683-B26C-C30D552DA5A6}" type="sibTrans" cxnId="{F942F56C-9025-4AA1-9B36-C5AE0A93B0F5}">
      <dgm:prSet/>
      <dgm:spPr/>
      <dgm:t>
        <a:bodyPr/>
        <a:lstStyle/>
        <a:p>
          <a:endParaRPr lang="en-US">
            <a:latin typeface="+mn-lt"/>
          </a:endParaRPr>
        </a:p>
      </dgm:t>
    </dgm:pt>
    <dgm:pt modelId="{4F85505A-81B6-4FDA-A144-900B71DAD946}">
      <dgm:prSet phldr="0" custT="1"/>
      <dgm:spPr/>
      <dgm:t>
        <a:bodyPr/>
        <a:lstStyle/>
        <a:p>
          <a:pPr marL="0"/>
          <a:r>
            <a:rPr lang="en-US" sz="1600" kern="1200" spc="150" baseline="0" dirty="0" smtClean="0">
              <a:solidFill>
                <a:prstClr val="black"/>
              </a:solidFill>
              <a:latin typeface="Tenorite"/>
              <a:ea typeface="+mn-ea"/>
              <a:cs typeface="+mn-cs"/>
            </a:rPr>
            <a:t>USER</a:t>
          </a:r>
          <a:endParaRPr lang="en-US" sz="1600" kern="1200" spc="150" baseline="0" dirty="0">
            <a:solidFill>
              <a:prstClr val="black"/>
            </a:solidFill>
            <a:latin typeface="Tenorite"/>
            <a:ea typeface="+mn-ea"/>
            <a:cs typeface="+mn-cs"/>
          </a:endParaRPr>
        </a:p>
      </dgm:t>
    </dgm:pt>
    <dgm:pt modelId="{D9A96E25-7BBE-4DDD-8DDE-B4970D4340A8}" type="parTrans" cxnId="{2D633B56-E147-4EFC-B9EE-6C0413F329B0}">
      <dgm:prSet/>
      <dgm:spPr/>
      <dgm:t>
        <a:bodyPr/>
        <a:lstStyle/>
        <a:p>
          <a:endParaRPr lang="en-US">
            <a:latin typeface="+mn-lt"/>
          </a:endParaRPr>
        </a:p>
      </dgm:t>
    </dgm:pt>
    <dgm:pt modelId="{68F74A88-49DC-44B1-BC0D-220A7B97601C}" type="sibTrans" cxnId="{2D633B56-E147-4EFC-B9EE-6C0413F329B0}">
      <dgm:prSet/>
      <dgm:spPr/>
      <dgm:t>
        <a:bodyPr/>
        <a:lstStyle/>
        <a:p>
          <a:endParaRPr lang="en-US">
            <a:latin typeface="+mn-lt"/>
          </a:endParaRPr>
        </a:p>
      </dgm:t>
    </dgm:pt>
    <dgm:pt modelId="{E4B4F7C4-5024-45F0-9FD7-C5068A1AE6C4}" type="pres">
      <dgm:prSet presAssocID="{0DD8915E-DC14-41D6-9BB5-F49E1C265163}" presName="Name0" presStyleCnt="0">
        <dgm:presLayoutVars>
          <dgm:dir/>
          <dgm:animLvl val="lvl"/>
          <dgm:resizeHandles val="exact"/>
        </dgm:presLayoutVars>
      </dgm:prSet>
      <dgm:spPr/>
      <dgm:t>
        <a:bodyPr/>
        <a:lstStyle/>
        <a:p>
          <a:endParaRPr lang="en-US"/>
        </a:p>
      </dgm:t>
    </dgm:pt>
    <dgm:pt modelId="{473E2436-1BC1-4A6C-8568-5C38418F52D1}" type="pres">
      <dgm:prSet presAssocID="{73D947E0-108F-4D20-A71E-3CF329F97212}" presName="composite" presStyleCnt="0"/>
      <dgm:spPr/>
    </dgm:pt>
    <dgm:pt modelId="{BDBD7220-3F85-45D2-BED6-5BBFBC23EAE3}" type="pres">
      <dgm:prSet presAssocID="{73D947E0-108F-4D20-A71E-3CF329F97212}" presName="parTx" presStyleLbl="alignNode1" presStyleIdx="0" presStyleCnt="4">
        <dgm:presLayoutVars>
          <dgm:chMax val="0"/>
          <dgm:chPref val="0"/>
        </dgm:presLayoutVars>
      </dgm:prSet>
      <dgm:spPr/>
      <dgm:t>
        <a:bodyPr/>
        <a:lstStyle/>
        <a:p>
          <a:endParaRPr lang="en-US"/>
        </a:p>
      </dgm:t>
    </dgm:pt>
    <dgm:pt modelId="{22359DD7-1BFB-4900-BAE6-6084F2F57988}" type="pres">
      <dgm:prSet presAssocID="{73D947E0-108F-4D20-A71E-3CF329F97212}" presName="desTx" presStyleLbl="alignAccFollowNode1" presStyleIdx="0" presStyleCnt="4">
        <dgm:presLayoutVars/>
      </dgm:prSet>
      <dgm:spPr/>
      <dgm:t>
        <a:bodyPr/>
        <a:lstStyle/>
        <a:p>
          <a:endParaRPr lang="en-US"/>
        </a:p>
      </dgm:t>
    </dgm:pt>
    <dgm:pt modelId="{38C65349-0C40-499F-9765-B6F38C2DC3C3}" type="pres">
      <dgm:prSet presAssocID="{AE813459-65AB-4FA9-B717-330DDA6DFA4E}" presName="space" presStyleCnt="0"/>
      <dgm:spPr/>
    </dgm:pt>
    <dgm:pt modelId="{C6650FDC-3601-45F5-9125-6E3F90A53F8A}" type="pres">
      <dgm:prSet presAssocID="{B1AFA1AF-0FF8-45B3-A6D0-0E255A2F637D}" presName="composite" presStyleCnt="0"/>
      <dgm:spPr/>
    </dgm:pt>
    <dgm:pt modelId="{C4F84DEA-2002-4D32-8E80-70EEE05E345A}" type="pres">
      <dgm:prSet presAssocID="{B1AFA1AF-0FF8-45B3-A6D0-0E255A2F637D}" presName="parTx" presStyleLbl="alignNode1" presStyleIdx="1" presStyleCnt="4">
        <dgm:presLayoutVars>
          <dgm:chMax val="0"/>
          <dgm:chPref val="0"/>
        </dgm:presLayoutVars>
      </dgm:prSet>
      <dgm:spPr/>
      <dgm:t>
        <a:bodyPr/>
        <a:lstStyle/>
        <a:p>
          <a:endParaRPr lang="en-US"/>
        </a:p>
      </dgm:t>
    </dgm:pt>
    <dgm:pt modelId="{4FEB85EB-D046-4CDB-8A62-BBCE260C4490}" type="pres">
      <dgm:prSet presAssocID="{B1AFA1AF-0FF8-45B3-A6D0-0E255A2F637D}" presName="desTx" presStyleLbl="alignAccFollowNode1" presStyleIdx="1" presStyleCnt="4">
        <dgm:presLayoutVars/>
      </dgm:prSet>
      <dgm:spPr/>
      <dgm:t>
        <a:bodyPr/>
        <a:lstStyle/>
        <a:p>
          <a:endParaRPr lang="en-US"/>
        </a:p>
      </dgm:t>
    </dgm:pt>
    <dgm:pt modelId="{40F59683-723F-44D1-8379-95635EED1AA8}" type="pres">
      <dgm:prSet presAssocID="{88649F7A-400B-4056-965D-C9AC0B3AD942}" presName="space" presStyleCnt="0"/>
      <dgm:spPr/>
    </dgm:pt>
    <dgm:pt modelId="{BB2E4F65-C461-40C3-BC82-6A29AA851F44}" type="pres">
      <dgm:prSet presAssocID="{E9682B4F-0217-4B50-923E-C104AA24290F}" presName="composite" presStyleCnt="0"/>
      <dgm:spPr/>
    </dgm:pt>
    <dgm:pt modelId="{49B7F8FA-D256-41EF-9327-52A3551D9A60}" type="pres">
      <dgm:prSet presAssocID="{E9682B4F-0217-4B50-923E-C104AA24290F}" presName="parTx" presStyleLbl="alignNode1" presStyleIdx="2" presStyleCnt="4">
        <dgm:presLayoutVars>
          <dgm:chMax val="0"/>
          <dgm:chPref val="0"/>
        </dgm:presLayoutVars>
      </dgm:prSet>
      <dgm:spPr/>
      <dgm:t>
        <a:bodyPr/>
        <a:lstStyle/>
        <a:p>
          <a:endParaRPr lang="en-US"/>
        </a:p>
      </dgm:t>
    </dgm:pt>
    <dgm:pt modelId="{6B5FE59C-B471-448A-AA7A-B526DCC4D4CA}" type="pres">
      <dgm:prSet presAssocID="{E9682B4F-0217-4B50-923E-C104AA24290F}" presName="desTx" presStyleLbl="alignAccFollowNode1" presStyleIdx="2" presStyleCnt="4">
        <dgm:presLayoutVars/>
      </dgm:prSet>
      <dgm:spPr/>
      <dgm:t>
        <a:bodyPr/>
        <a:lstStyle/>
        <a:p>
          <a:endParaRPr lang="en-US"/>
        </a:p>
      </dgm:t>
    </dgm:pt>
    <dgm:pt modelId="{A91542D9-4FB3-4302-AD03-3D6EF82E6748}" type="pres">
      <dgm:prSet presAssocID="{B8632E42-D7EB-4C31-877E-6F1B2801851A}" presName="space" presStyleCnt="0"/>
      <dgm:spPr/>
    </dgm:pt>
    <dgm:pt modelId="{1A7C3045-2DAF-4A19-82DB-79436B2E4575}" type="pres">
      <dgm:prSet presAssocID="{4F85505A-81B6-4FDA-A144-900B71DAD946}" presName="composite" presStyleCnt="0"/>
      <dgm:spPr/>
    </dgm:pt>
    <dgm:pt modelId="{4132ECB1-6BEF-4935-AFA3-B2EAA48FDE7E}" type="pres">
      <dgm:prSet presAssocID="{4F85505A-81B6-4FDA-A144-900B71DAD946}" presName="parTx" presStyleLbl="alignNode1" presStyleIdx="3" presStyleCnt="4">
        <dgm:presLayoutVars>
          <dgm:chMax val="0"/>
          <dgm:chPref val="0"/>
        </dgm:presLayoutVars>
      </dgm:prSet>
      <dgm:spPr/>
      <dgm:t>
        <a:bodyPr/>
        <a:lstStyle/>
        <a:p>
          <a:endParaRPr lang="en-US"/>
        </a:p>
      </dgm:t>
    </dgm:pt>
    <dgm:pt modelId="{C42A8BDE-B838-475D-AFDE-17B60D744AB6}" type="pres">
      <dgm:prSet presAssocID="{4F85505A-81B6-4FDA-A144-900B71DAD946}" presName="desTx" presStyleLbl="alignAccFollowNode1" presStyleIdx="3" presStyleCnt="4">
        <dgm:presLayoutVars/>
      </dgm:prSet>
      <dgm:spPr/>
      <dgm:t>
        <a:bodyPr/>
        <a:lstStyle/>
        <a:p>
          <a:endParaRPr lang="en-US"/>
        </a:p>
      </dgm:t>
    </dgm:pt>
  </dgm:ptLst>
  <dgm:cxnLst>
    <dgm:cxn modelId="{36A4EED2-16DE-4F21-9B57-BD053CD7ED3D}" type="presOf" srcId="{FEB4A941-E9FA-4A86-A673-85FF34B35F20}" destId="{C42A8BDE-B838-475D-AFDE-17B60D744AB6}" srcOrd="0" destOrd="0" presId="urn:microsoft.com/office/officeart/2016/7/layout/HorizontalActionList"/>
    <dgm:cxn modelId="{8CB96BD1-8B01-481A-B525-C5C507C9951C}" type="presOf" srcId="{0EC0C300-11E4-45CF-8418-973585107209}" destId="{6B5FE59C-B471-448A-AA7A-B526DCC4D4CA}" srcOrd="0" destOrd="0" presId="urn:microsoft.com/office/officeart/2016/7/layout/HorizontalActionList"/>
    <dgm:cxn modelId="{51563A4F-C0EB-47D6-B5BC-47A4E599AD4B}" srcId="{E9682B4F-0217-4B50-923E-C104AA24290F}" destId="{0EC0C300-11E4-45CF-8418-973585107209}" srcOrd="0" destOrd="0" parTransId="{1E4DD98E-100E-46B7-B24A-408BBF69E9FA}" sibTransId="{90FAB5D1-62B3-4FF6-A07D-EE607F529C32}"/>
    <dgm:cxn modelId="{2D633B56-E147-4EFC-B9EE-6C0413F329B0}" srcId="{0DD8915E-DC14-41D6-9BB5-F49E1C265163}" destId="{4F85505A-81B6-4FDA-A144-900B71DAD946}" srcOrd="3" destOrd="0" parTransId="{D9A96E25-7BBE-4DDD-8DDE-B4970D4340A8}" sibTransId="{68F74A88-49DC-44B1-BC0D-220A7B97601C}"/>
    <dgm:cxn modelId="{6C23D0C9-74B2-4C8B-AB2F-A03B3B0EBE56}" srcId="{0DD8915E-DC14-41D6-9BB5-F49E1C265163}" destId="{E9682B4F-0217-4B50-923E-C104AA24290F}" srcOrd="2" destOrd="0" parTransId="{E0F6C4AF-9BBB-4698-91D7-F9AE3EACBD5D}" sibTransId="{B8632E42-D7EB-4C31-877E-6F1B2801851A}"/>
    <dgm:cxn modelId="{31826907-E438-4A1B-A800-F181C547104F}" type="presOf" srcId="{30A490C8-22B4-4D68-875C-0F0DE2FF864D}" destId="{22359DD7-1BFB-4900-BAE6-6084F2F57988}" srcOrd="0" destOrd="0" presId="urn:microsoft.com/office/officeart/2016/7/layout/HorizontalActionList"/>
    <dgm:cxn modelId="{A0077D09-C12C-46D0-8DF7-194B6911362A}" srcId="{0DD8915E-DC14-41D6-9BB5-F49E1C265163}" destId="{73D947E0-108F-4D20-A71E-3CF329F97212}" srcOrd="0" destOrd="0" parTransId="{9D249532-A24D-4D8F-848A-9F42F2E486C9}" sibTransId="{AE813459-65AB-4FA9-B717-330DDA6DFA4E}"/>
    <dgm:cxn modelId="{B7F6ED6E-855A-4A7B-AE18-3BD04546002C}" type="presOf" srcId="{B1AFA1AF-0FF8-45B3-A6D0-0E255A2F637D}" destId="{C4F84DEA-2002-4D32-8E80-70EEE05E345A}" srcOrd="0" destOrd="0" presId="urn:microsoft.com/office/officeart/2016/7/layout/HorizontalActionList"/>
    <dgm:cxn modelId="{F28D7702-2FC3-49BD-BB13-C989E5EE622A}" srcId="{0DD8915E-DC14-41D6-9BB5-F49E1C265163}" destId="{B1AFA1AF-0FF8-45B3-A6D0-0E255A2F637D}" srcOrd="1" destOrd="0" parTransId="{10C68AF5-481C-45AA-A216-8BBBB04515B9}" sibTransId="{88649F7A-400B-4056-965D-C9AC0B3AD942}"/>
    <dgm:cxn modelId="{77A55366-077C-403B-A9E1-B9C6B5CA3288}" type="presOf" srcId="{73D947E0-108F-4D20-A71E-3CF329F97212}" destId="{BDBD7220-3F85-45D2-BED6-5BBFBC23EAE3}" srcOrd="0" destOrd="0" presId="urn:microsoft.com/office/officeart/2016/7/layout/HorizontalActionList"/>
    <dgm:cxn modelId="{381FE1CC-8184-4745-8EB3-6DE11655998D}" srcId="{73D947E0-108F-4D20-A71E-3CF329F97212}" destId="{30A490C8-22B4-4D68-875C-0F0DE2FF864D}" srcOrd="0" destOrd="0" parTransId="{035C64B0-4F0C-4FD1-BD23-B1D4C9887CBE}" sibTransId="{45495DA8-8707-41E3-A12B-FA5766269C44}"/>
    <dgm:cxn modelId="{BF1349D4-34AE-476D-8D7B-F3ABAB74304F}" type="presOf" srcId="{50418D2B-9486-42DE-AFDD-1D31420040FF}" destId="{4FEB85EB-D046-4CDB-8A62-BBCE260C4490}" srcOrd="0" destOrd="0" presId="urn:microsoft.com/office/officeart/2016/7/layout/HorizontalActionList"/>
    <dgm:cxn modelId="{5A5BA622-5DEB-48B9-88D9-C1DE36C711E5}" srcId="{B1AFA1AF-0FF8-45B3-A6D0-0E255A2F637D}" destId="{50418D2B-9486-42DE-AFDD-1D31420040FF}" srcOrd="0" destOrd="0" parTransId="{D5A17F6B-93F5-442B-938A-0F38C281BE88}" sibTransId="{1D87A0A5-8024-4710-846B-D5BFAC785107}"/>
    <dgm:cxn modelId="{6291F24F-B536-4688-99BC-6A4CB5E15E15}" type="presOf" srcId="{4F85505A-81B6-4FDA-A144-900B71DAD946}" destId="{4132ECB1-6BEF-4935-AFA3-B2EAA48FDE7E}" srcOrd="0" destOrd="0" presId="urn:microsoft.com/office/officeart/2016/7/layout/HorizontalActionList"/>
    <dgm:cxn modelId="{F942F56C-9025-4AA1-9B36-C5AE0A93B0F5}" srcId="{4F85505A-81B6-4FDA-A144-900B71DAD946}" destId="{FEB4A941-E9FA-4A86-A673-85FF34B35F20}" srcOrd="0" destOrd="0" parTransId="{39522508-BC4E-4DD5-A744-AFEFFE36DB74}" sibTransId="{97624CC8-6315-4683-B26C-C30D552DA5A6}"/>
    <dgm:cxn modelId="{825BC9D8-F515-4FBF-8CF8-23CD32968E1D}" type="presOf" srcId="{0DD8915E-DC14-41D6-9BB5-F49E1C265163}" destId="{E4B4F7C4-5024-45F0-9FD7-C5068A1AE6C4}" srcOrd="0" destOrd="0" presId="urn:microsoft.com/office/officeart/2016/7/layout/HorizontalActionList"/>
    <dgm:cxn modelId="{110097B3-0B24-42EE-9C79-845C028B379B}" type="presOf" srcId="{E9682B4F-0217-4B50-923E-C104AA24290F}" destId="{49B7F8FA-D256-41EF-9327-52A3551D9A60}" srcOrd="0" destOrd="0" presId="urn:microsoft.com/office/officeart/2016/7/layout/HorizontalActionList"/>
    <dgm:cxn modelId="{E9D2B9D9-3B26-471C-AF45-E02D1C258CD3}" type="presParOf" srcId="{E4B4F7C4-5024-45F0-9FD7-C5068A1AE6C4}" destId="{473E2436-1BC1-4A6C-8568-5C38418F52D1}" srcOrd="0" destOrd="0" presId="urn:microsoft.com/office/officeart/2016/7/layout/HorizontalActionList"/>
    <dgm:cxn modelId="{A151C920-5872-4C88-8534-922E9C800B9B}" type="presParOf" srcId="{473E2436-1BC1-4A6C-8568-5C38418F52D1}" destId="{BDBD7220-3F85-45D2-BED6-5BBFBC23EAE3}" srcOrd="0" destOrd="0" presId="urn:microsoft.com/office/officeart/2016/7/layout/HorizontalActionList"/>
    <dgm:cxn modelId="{45373909-AB37-4D9A-936C-DC8447BC111D}" type="presParOf" srcId="{473E2436-1BC1-4A6C-8568-5C38418F52D1}" destId="{22359DD7-1BFB-4900-BAE6-6084F2F57988}" srcOrd="1" destOrd="0" presId="urn:microsoft.com/office/officeart/2016/7/layout/HorizontalActionList"/>
    <dgm:cxn modelId="{CFC7E7C1-85BC-47FC-BC11-D0BACA8440B9}" type="presParOf" srcId="{E4B4F7C4-5024-45F0-9FD7-C5068A1AE6C4}" destId="{38C65349-0C40-499F-9765-B6F38C2DC3C3}" srcOrd="1" destOrd="0" presId="urn:microsoft.com/office/officeart/2016/7/layout/HorizontalActionList"/>
    <dgm:cxn modelId="{86FF1107-69E9-4310-A0D8-2BF61292A72B}" type="presParOf" srcId="{E4B4F7C4-5024-45F0-9FD7-C5068A1AE6C4}" destId="{C6650FDC-3601-45F5-9125-6E3F90A53F8A}" srcOrd="2" destOrd="0" presId="urn:microsoft.com/office/officeart/2016/7/layout/HorizontalActionList"/>
    <dgm:cxn modelId="{1C7F1C64-2F3D-4695-A56C-92B1B848B0C2}" type="presParOf" srcId="{C6650FDC-3601-45F5-9125-6E3F90A53F8A}" destId="{C4F84DEA-2002-4D32-8E80-70EEE05E345A}" srcOrd="0" destOrd="0" presId="urn:microsoft.com/office/officeart/2016/7/layout/HorizontalActionList"/>
    <dgm:cxn modelId="{DC59A3FF-666D-48A7-B3BE-98A9F829402D}" type="presParOf" srcId="{C6650FDC-3601-45F5-9125-6E3F90A53F8A}" destId="{4FEB85EB-D046-4CDB-8A62-BBCE260C4490}" srcOrd="1" destOrd="0" presId="urn:microsoft.com/office/officeart/2016/7/layout/HorizontalActionList"/>
    <dgm:cxn modelId="{AAE65B9C-F662-4FAA-8FDB-82E7FB86BB24}" type="presParOf" srcId="{E4B4F7C4-5024-45F0-9FD7-C5068A1AE6C4}" destId="{40F59683-723F-44D1-8379-95635EED1AA8}" srcOrd="3" destOrd="0" presId="urn:microsoft.com/office/officeart/2016/7/layout/HorizontalActionList"/>
    <dgm:cxn modelId="{F5BE37E3-59D0-4D56-B08C-9B1D93695802}" type="presParOf" srcId="{E4B4F7C4-5024-45F0-9FD7-C5068A1AE6C4}" destId="{BB2E4F65-C461-40C3-BC82-6A29AA851F44}" srcOrd="4" destOrd="0" presId="urn:microsoft.com/office/officeart/2016/7/layout/HorizontalActionList"/>
    <dgm:cxn modelId="{1FC3B8DB-8632-4AA8-99E5-4F0C12504130}" type="presParOf" srcId="{BB2E4F65-C461-40C3-BC82-6A29AA851F44}" destId="{49B7F8FA-D256-41EF-9327-52A3551D9A60}" srcOrd="0" destOrd="0" presId="urn:microsoft.com/office/officeart/2016/7/layout/HorizontalActionList"/>
    <dgm:cxn modelId="{03A1CBF9-FFCE-4B8C-9850-8B297556CCF4}" type="presParOf" srcId="{BB2E4F65-C461-40C3-BC82-6A29AA851F44}" destId="{6B5FE59C-B471-448A-AA7A-B526DCC4D4CA}" srcOrd="1" destOrd="0" presId="urn:microsoft.com/office/officeart/2016/7/layout/HorizontalActionList"/>
    <dgm:cxn modelId="{BAB9C1C4-8A05-4AE7-B42E-55875981524E}" type="presParOf" srcId="{E4B4F7C4-5024-45F0-9FD7-C5068A1AE6C4}" destId="{A91542D9-4FB3-4302-AD03-3D6EF82E6748}" srcOrd="5" destOrd="0" presId="urn:microsoft.com/office/officeart/2016/7/layout/HorizontalActionList"/>
    <dgm:cxn modelId="{F7DEAAC8-FCAD-4F6B-92BD-91B8342F3277}" type="presParOf" srcId="{E4B4F7C4-5024-45F0-9FD7-C5068A1AE6C4}" destId="{1A7C3045-2DAF-4A19-82DB-79436B2E4575}" srcOrd="6" destOrd="0" presId="urn:microsoft.com/office/officeart/2016/7/layout/HorizontalActionList"/>
    <dgm:cxn modelId="{13555CA3-20BE-41F8-BD09-0BA8CEE1C702}" type="presParOf" srcId="{1A7C3045-2DAF-4A19-82DB-79436B2E4575}" destId="{4132ECB1-6BEF-4935-AFA3-B2EAA48FDE7E}" srcOrd="0" destOrd="0" presId="urn:microsoft.com/office/officeart/2016/7/layout/HorizontalActionList"/>
    <dgm:cxn modelId="{0848E8B2-6BD5-4CB6-B7E0-F8F1B1F78E2F}" type="presParOf" srcId="{1A7C3045-2DAF-4A19-82DB-79436B2E4575}" destId="{C42A8BDE-B838-475D-AFDE-17B60D744AB6}" srcOrd="1" destOrd="0" presId="urn:microsoft.com/office/officeart/2016/7/layout/HorizontalAc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DBD7220-3F85-45D2-BED6-5BBFBC23EAE3}">
      <dsp:nvSpPr>
        <dsp:cNvPr id="0" name=""/>
        <dsp:cNvSpPr/>
      </dsp:nvSpPr>
      <dsp:spPr>
        <a:xfrm>
          <a:off x="7438" y="45457"/>
          <a:ext cx="2544259" cy="763277"/>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1053" tIns="201053" rIns="201053" bIns="201053" numCol="1" spcCol="1270" anchor="ctr" anchorCtr="0">
          <a:noAutofit/>
        </a:bodyPr>
        <a:lstStyle/>
        <a:p>
          <a:pPr marL="0" lvl="0" indent="0" algn="ctr" defTabSz="914400" rtl="0" eaLnBrk="1" latinLnBrk="0" hangingPunct="1">
            <a:lnSpc>
              <a:spcPct val="90000"/>
            </a:lnSpc>
            <a:spcBef>
              <a:spcPct val="0"/>
            </a:spcBef>
            <a:spcAft>
              <a:spcPct val="35000"/>
            </a:spcAft>
            <a:buFont typeface="Arial" panose="020B0604020202020204" pitchFamily="34" charset="0"/>
            <a:buNone/>
          </a:pPr>
          <a:r>
            <a:rPr lang="en-US" sz="1600" kern="1200" spc="150" baseline="0" dirty="0" smtClean="0">
              <a:solidFill>
                <a:schemeClr val="tx1"/>
              </a:solidFill>
              <a:latin typeface="+mj-lt"/>
              <a:ea typeface="+mj-ea"/>
              <a:cs typeface="+mj-cs"/>
            </a:rPr>
            <a:t>ADMIN</a:t>
          </a:r>
          <a:endParaRPr lang="en-US" sz="1600" kern="1200" spc="150" baseline="0" dirty="0">
            <a:solidFill>
              <a:schemeClr val="tx1"/>
            </a:solidFill>
            <a:latin typeface="+mj-lt"/>
            <a:ea typeface="+mj-ea"/>
            <a:cs typeface="+mj-cs"/>
          </a:endParaRPr>
        </a:p>
      </dsp:txBody>
      <dsp:txXfrm>
        <a:off x="7438" y="45457"/>
        <a:ext cx="2544259" cy="763277"/>
      </dsp:txXfrm>
    </dsp:sp>
    <dsp:sp modelId="{22359DD7-1BFB-4900-BAE6-6084F2F57988}">
      <dsp:nvSpPr>
        <dsp:cNvPr id="0" name=""/>
        <dsp:cNvSpPr/>
      </dsp:nvSpPr>
      <dsp:spPr>
        <a:xfrm>
          <a:off x="7438" y="808734"/>
          <a:ext cx="2544259" cy="2890720"/>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51316" tIns="251316" rIns="251316" bIns="251316" numCol="1" spcCol="1270" anchor="t" anchorCtr="0">
          <a:noAutofit/>
        </a:bodyPr>
        <a:lstStyle/>
        <a:p>
          <a:pPr marL="0" lvl="0" algn="l" defTabSz="622300">
            <a:lnSpc>
              <a:spcPct val="150000"/>
            </a:lnSpc>
            <a:spcBef>
              <a:spcPct val="0"/>
            </a:spcBef>
            <a:spcAft>
              <a:spcPct val="35000"/>
            </a:spcAft>
          </a:pPr>
          <a:r>
            <a:rPr lang="en-US" sz="1400" i="1" kern="1200" spc="50" baseline="0" dirty="0" smtClean="0">
              <a:latin typeface="+mn-lt"/>
            </a:rPr>
            <a:t>MANAGE THE WHOLE SOFTWARE PRODUCT</a:t>
          </a:r>
        </a:p>
        <a:p>
          <a:pPr marL="0" lvl="0" algn="l" defTabSz="622300">
            <a:lnSpc>
              <a:spcPct val="150000"/>
            </a:lnSpc>
            <a:spcBef>
              <a:spcPct val="0"/>
            </a:spcBef>
            <a:spcAft>
              <a:spcPct val="35000"/>
            </a:spcAft>
          </a:pPr>
          <a:endParaRPr lang="en-US" sz="1400" i="1" kern="1200" spc="50" baseline="0" dirty="0" smtClean="0">
            <a:latin typeface="+mn-lt"/>
          </a:endParaRPr>
        </a:p>
        <a:p>
          <a:pPr marL="0" lvl="0" algn="l" defTabSz="622300">
            <a:lnSpc>
              <a:spcPct val="150000"/>
            </a:lnSpc>
            <a:spcBef>
              <a:spcPct val="0"/>
            </a:spcBef>
            <a:spcAft>
              <a:spcPct val="35000"/>
            </a:spcAft>
          </a:pPr>
          <a:r>
            <a:rPr lang="en-US" sz="1400" i="1" kern="1200" spc="50" baseline="0" dirty="0" smtClean="0">
              <a:latin typeface="+mn-lt"/>
            </a:rPr>
            <a:t>GIVE ACCESS TO THE COMPANIES</a:t>
          </a:r>
          <a:endParaRPr lang="en-US" sz="1400" i="1" kern="1200" spc="50" baseline="0" dirty="0">
            <a:latin typeface="+mn-lt"/>
          </a:endParaRPr>
        </a:p>
      </dsp:txBody>
      <dsp:txXfrm>
        <a:off x="7438" y="808734"/>
        <a:ext cx="2544259" cy="2890720"/>
      </dsp:txXfrm>
    </dsp:sp>
    <dsp:sp modelId="{C4F84DEA-2002-4D32-8E80-70EEE05E345A}">
      <dsp:nvSpPr>
        <dsp:cNvPr id="0" name=""/>
        <dsp:cNvSpPr/>
      </dsp:nvSpPr>
      <dsp:spPr>
        <a:xfrm>
          <a:off x="2659592" y="45457"/>
          <a:ext cx="2544259" cy="763277"/>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1053" tIns="201053" rIns="201053" bIns="201053" numCol="1" spcCol="1270" anchor="ctr" anchorCtr="0">
          <a:noAutofit/>
        </a:bodyPr>
        <a:lstStyle/>
        <a:p>
          <a:pPr marL="0" lvl="0" algn="ctr" defTabSz="711200">
            <a:lnSpc>
              <a:spcPct val="90000"/>
            </a:lnSpc>
            <a:spcBef>
              <a:spcPct val="0"/>
            </a:spcBef>
            <a:spcAft>
              <a:spcPct val="35000"/>
            </a:spcAft>
          </a:pPr>
          <a:r>
            <a:rPr lang="en-US" sz="1600" kern="1200" spc="150" baseline="0" dirty="0" smtClean="0">
              <a:solidFill>
                <a:prstClr val="black"/>
              </a:solidFill>
              <a:latin typeface="Tenorite"/>
              <a:ea typeface="+mn-ea"/>
              <a:cs typeface="+mn-cs"/>
            </a:rPr>
            <a:t>COMPANY</a:t>
          </a:r>
          <a:endParaRPr lang="en-US" sz="1600" kern="1200" spc="150" baseline="0" dirty="0">
            <a:solidFill>
              <a:prstClr val="black"/>
            </a:solidFill>
            <a:latin typeface="Tenorite"/>
            <a:ea typeface="+mn-ea"/>
            <a:cs typeface="+mn-cs"/>
          </a:endParaRPr>
        </a:p>
      </dsp:txBody>
      <dsp:txXfrm>
        <a:off x="2659592" y="45457"/>
        <a:ext cx="2544259" cy="763277"/>
      </dsp:txXfrm>
    </dsp:sp>
    <dsp:sp modelId="{4FEB85EB-D046-4CDB-8A62-BBCE260C4490}">
      <dsp:nvSpPr>
        <dsp:cNvPr id="0" name=""/>
        <dsp:cNvSpPr/>
      </dsp:nvSpPr>
      <dsp:spPr>
        <a:xfrm>
          <a:off x="2659592" y="808734"/>
          <a:ext cx="2544259" cy="2890720"/>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51316" tIns="251316" rIns="251316" bIns="251316" numCol="1" spcCol="1270" anchor="t" anchorCtr="0">
          <a:noAutofit/>
        </a:bodyPr>
        <a:lstStyle/>
        <a:p>
          <a:pPr marL="0" lvl="0" algn="l" defTabSz="622300">
            <a:lnSpc>
              <a:spcPct val="150000"/>
            </a:lnSpc>
            <a:spcBef>
              <a:spcPct val="0"/>
            </a:spcBef>
            <a:spcAft>
              <a:spcPct val="35000"/>
            </a:spcAft>
          </a:pPr>
          <a:r>
            <a:rPr lang="en-US" sz="1400" i="1" kern="1200" spc="50" baseline="0" dirty="0" smtClean="0">
              <a:latin typeface="+mn-lt"/>
            </a:rPr>
            <a:t>MANAGE THEIR OWN CHARGING STATIONS</a:t>
          </a:r>
        </a:p>
        <a:p>
          <a:pPr marL="0" lvl="0" algn="l" defTabSz="622300">
            <a:lnSpc>
              <a:spcPct val="150000"/>
            </a:lnSpc>
            <a:spcBef>
              <a:spcPct val="0"/>
            </a:spcBef>
            <a:spcAft>
              <a:spcPct val="35000"/>
            </a:spcAft>
          </a:pPr>
          <a:endParaRPr lang="en-US" sz="1400" i="1" kern="1200" spc="50" baseline="0" dirty="0" smtClean="0">
            <a:latin typeface="+mn-lt"/>
          </a:endParaRPr>
        </a:p>
        <a:p>
          <a:pPr marL="0" lvl="0" algn="l" defTabSz="622300">
            <a:lnSpc>
              <a:spcPct val="150000"/>
            </a:lnSpc>
            <a:spcBef>
              <a:spcPct val="0"/>
            </a:spcBef>
            <a:spcAft>
              <a:spcPct val="35000"/>
            </a:spcAft>
          </a:pPr>
          <a:r>
            <a:rPr lang="en-US" sz="1400" i="1" kern="1200" spc="50" baseline="0" dirty="0" smtClean="0">
              <a:latin typeface="+mn-lt"/>
            </a:rPr>
            <a:t>MANAGE STAFF </a:t>
          </a:r>
          <a:endParaRPr lang="en-US" sz="1400" i="1" kern="1200" spc="50" baseline="0" dirty="0">
            <a:latin typeface="+mn-lt"/>
          </a:endParaRPr>
        </a:p>
      </dsp:txBody>
      <dsp:txXfrm>
        <a:off x="2659592" y="808734"/>
        <a:ext cx="2544259" cy="2890720"/>
      </dsp:txXfrm>
    </dsp:sp>
    <dsp:sp modelId="{49B7F8FA-D256-41EF-9327-52A3551D9A60}">
      <dsp:nvSpPr>
        <dsp:cNvPr id="0" name=""/>
        <dsp:cNvSpPr/>
      </dsp:nvSpPr>
      <dsp:spPr>
        <a:xfrm>
          <a:off x="5311747" y="45457"/>
          <a:ext cx="2544259" cy="763277"/>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1053" tIns="201053" rIns="201053" bIns="201053" numCol="1" spcCol="1270" anchor="ctr" anchorCtr="0">
          <a:noAutofit/>
        </a:bodyPr>
        <a:lstStyle/>
        <a:p>
          <a:pPr marL="0" lvl="0" indent="0" algn="ctr" defTabSz="889000">
            <a:lnSpc>
              <a:spcPct val="90000"/>
            </a:lnSpc>
            <a:spcBef>
              <a:spcPct val="0"/>
            </a:spcBef>
            <a:spcAft>
              <a:spcPct val="35000"/>
            </a:spcAft>
            <a:buNone/>
          </a:pPr>
          <a:r>
            <a:rPr lang="en-US" sz="1600" kern="1200" spc="150" baseline="0" dirty="0" smtClean="0">
              <a:solidFill>
                <a:prstClr val="black"/>
              </a:solidFill>
              <a:latin typeface="Tenorite"/>
              <a:ea typeface="+mn-ea"/>
              <a:cs typeface="+mn-cs"/>
            </a:rPr>
            <a:t>STAFF</a:t>
          </a:r>
          <a:endParaRPr lang="en-US" sz="1600" kern="1200" spc="150" baseline="0" dirty="0">
            <a:solidFill>
              <a:prstClr val="black"/>
            </a:solidFill>
            <a:latin typeface="Tenorite"/>
            <a:ea typeface="+mn-ea"/>
            <a:cs typeface="+mn-cs"/>
          </a:endParaRPr>
        </a:p>
      </dsp:txBody>
      <dsp:txXfrm>
        <a:off x="5311747" y="45457"/>
        <a:ext cx="2544259" cy="763277"/>
      </dsp:txXfrm>
    </dsp:sp>
    <dsp:sp modelId="{6B5FE59C-B471-448A-AA7A-B526DCC4D4CA}">
      <dsp:nvSpPr>
        <dsp:cNvPr id="0" name=""/>
        <dsp:cNvSpPr/>
      </dsp:nvSpPr>
      <dsp:spPr>
        <a:xfrm>
          <a:off x="5311747" y="808734"/>
          <a:ext cx="2544259" cy="2890720"/>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51316" tIns="251316" rIns="251316" bIns="251316" numCol="1" spcCol="1270" anchor="t" anchorCtr="0">
          <a:noAutofit/>
        </a:bodyPr>
        <a:lstStyle/>
        <a:p>
          <a:pPr marL="0" lvl="0" indent="0" algn="l" defTabSz="666750">
            <a:lnSpc>
              <a:spcPct val="150000"/>
            </a:lnSpc>
            <a:spcBef>
              <a:spcPct val="0"/>
            </a:spcBef>
            <a:spcAft>
              <a:spcPct val="35000"/>
            </a:spcAft>
            <a:buNone/>
          </a:pPr>
          <a:r>
            <a:rPr lang="en-US" sz="1400" i="1" kern="1200" spc="50" baseline="0" dirty="0" smtClean="0">
              <a:solidFill>
                <a:prstClr val="black">
                  <a:hueOff val="0"/>
                  <a:satOff val="0"/>
                  <a:lumOff val="0"/>
                  <a:alphaOff val="0"/>
                </a:prstClr>
              </a:solidFill>
              <a:latin typeface="Tenorite"/>
              <a:ea typeface="+mn-ea"/>
              <a:cs typeface="+mn-cs"/>
            </a:rPr>
            <a:t>MANAGES THE WHOLE BOOKING SYSTEM</a:t>
          </a:r>
        </a:p>
        <a:p>
          <a:pPr marL="0" lvl="0" indent="0" algn="l" defTabSz="666750">
            <a:lnSpc>
              <a:spcPct val="150000"/>
            </a:lnSpc>
            <a:spcBef>
              <a:spcPct val="0"/>
            </a:spcBef>
            <a:spcAft>
              <a:spcPct val="35000"/>
            </a:spcAft>
            <a:buNone/>
          </a:pPr>
          <a:endParaRPr lang="en-US" sz="1400" i="1" kern="1200" spc="50" baseline="0" dirty="0" smtClean="0">
            <a:solidFill>
              <a:prstClr val="black">
                <a:hueOff val="0"/>
                <a:satOff val="0"/>
                <a:lumOff val="0"/>
                <a:alphaOff val="0"/>
              </a:prstClr>
            </a:solidFill>
            <a:latin typeface="Tenorite"/>
            <a:ea typeface="+mn-ea"/>
            <a:cs typeface="+mn-cs"/>
          </a:endParaRPr>
        </a:p>
        <a:p>
          <a:pPr marL="0" lvl="0" indent="0" algn="l" defTabSz="666750">
            <a:lnSpc>
              <a:spcPct val="150000"/>
            </a:lnSpc>
            <a:spcBef>
              <a:spcPct val="0"/>
            </a:spcBef>
            <a:spcAft>
              <a:spcPct val="35000"/>
            </a:spcAft>
            <a:buNone/>
          </a:pPr>
          <a:r>
            <a:rPr lang="en-US" sz="1400" i="1" kern="1200" spc="50" baseline="0" dirty="0" smtClean="0">
              <a:solidFill>
                <a:prstClr val="black">
                  <a:hueOff val="0"/>
                  <a:satOff val="0"/>
                  <a:lumOff val="0"/>
                  <a:alphaOff val="0"/>
                </a:prstClr>
              </a:solidFill>
              <a:latin typeface="Tenorite"/>
              <a:ea typeface="+mn-ea"/>
              <a:cs typeface="+mn-cs"/>
            </a:rPr>
            <a:t>MANAGE THE SLOT SYTEM</a:t>
          </a:r>
        </a:p>
        <a:p>
          <a:pPr marL="0" lvl="0" indent="0" algn="l" defTabSz="666750">
            <a:lnSpc>
              <a:spcPct val="100000"/>
            </a:lnSpc>
            <a:spcBef>
              <a:spcPct val="0"/>
            </a:spcBef>
            <a:spcAft>
              <a:spcPct val="35000"/>
            </a:spcAft>
            <a:buNone/>
          </a:pPr>
          <a:endParaRPr lang="en-US" sz="1400" kern="1200" spc="50" baseline="0" dirty="0" smtClean="0">
            <a:solidFill>
              <a:prstClr val="black">
                <a:hueOff val="0"/>
                <a:satOff val="0"/>
                <a:lumOff val="0"/>
                <a:alphaOff val="0"/>
              </a:prstClr>
            </a:solidFill>
            <a:latin typeface="Tenorite"/>
            <a:ea typeface="+mn-ea"/>
            <a:cs typeface="+mn-cs"/>
          </a:endParaRPr>
        </a:p>
        <a:p>
          <a:pPr marL="0" lvl="0" indent="0" algn="l" defTabSz="666750">
            <a:lnSpc>
              <a:spcPct val="100000"/>
            </a:lnSpc>
            <a:spcBef>
              <a:spcPct val="0"/>
            </a:spcBef>
            <a:spcAft>
              <a:spcPct val="35000"/>
            </a:spcAft>
            <a:buNone/>
          </a:pPr>
          <a:endParaRPr lang="en-US" sz="1400" kern="1200" spc="50" baseline="0" dirty="0">
            <a:solidFill>
              <a:prstClr val="black">
                <a:hueOff val="0"/>
                <a:satOff val="0"/>
                <a:lumOff val="0"/>
                <a:alphaOff val="0"/>
              </a:prstClr>
            </a:solidFill>
            <a:latin typeface="Tenorite"/>
            <a:ea typeface="+mn-ea"/>
            <a:cs typeface="+mn-cs"/>
          </a:endParaRPr>
        </a:p>
      </dsp:txBody>
      <dsp:txXfrm>
        <a:off x="5311747" y="808734"/>
        <a:ext cx="2544259" cy="2890720"/>
      </dsp:txXfrm>
    </dsp:sp>
    <dsp:sp modelId="{4132ECB1-6BEF-4935-AFA3-B2EAA48FDE7E}">
      <dsp:nvSpPr>
        <dsp:cNvPr id="0" name=""/>
        <dsp:cNvSpPr/>
      </dsp:nvSpPr>
      <dsp:spPr>
        <a:xfrm>
          <a:off x="7963901" y="45457"/>
          <a:ext cx="2544259" cy="763277"/>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01053" tIns="201053" rIns="201053" bIns="201053" numCol="1" spcCol="1270" anchor="ctr" anchorCtr="0">
          <a:noAutofit/>
        </a:bodyPr>
        <a:lstStyle/>
        <a:p>
          <a:pPr marL="0" lvl="0" algn="ctr" defTabSz="711200">
            <a:lnSpc>
              <a:spcPct val="90000"/>
            </a:lnSpc>
            <a:spcBef>
              <a:spcPct val="0"/>
            </a:spcBef>
            <a:spcAft>
              <a:spcPct val="35000"/>
            </a:spcAft>
          </a:pPr>
          <a:r>
            <a:rPr lang="en-US" sz="1600" kern="1200" spc="150" baseline="0" dirty="0" smtClean="0">
              <a:solidFill>
                <a:prstClr val="black"/>
              </a:solidFill>
              <a:latin typeface="Tenorite"/>
              <a:ea typeface="+mn-ea"/>
              <a:cs typeface="+mn-cs"/>
            </a:rPr>
            <a:t>USER</a:t>
          </a:r>
          <a:endParaRPr lang="en-US" sz="1600" kern="1200" spc="150" baseline="0" dirty="0">
            <a:solidFill>
              <a:prstClr val="black"/>
            </a:solidFill>
            <a:latin typeface="Tenorite"/>
            <a:ea typeface="+mn-ea"/>
            <a:cs typeface="+mn-cs"/>
          </a:endParaRPr>
        </a:p>
      </dsp:txBody>
      <dsp:txXfrm>
        <a:off x="7963901" y="45457"/>
        <a:ext cx="2544259" cy="763277"/>
      </dsp:txXfrm>
    </dsp:sp>
    <dsp:sp modelId="{C42A8BDE-B838-475D-AFDE-17B60D744AB6}">
      <dsp:nvSpPr>
        <dsp:cNvPr id="0" name=""/>
        <dsp:cNvSpPr/>
      </dsp:nvSpPr>
      <dsp:spPr>
        <a:xfrm>
          <a:off x="7963901" y="808734"/>
          <a:ext cx="2544259" cy="2890720"/>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51316" tIns="251316" rIns="251316" bIns="251316" numCol="1" spcCol="1270" anchor="t" anchorCtr="0">
          <a:noAutofit/>
        </a:bodyPr>
        <a:lstStyle/>
        <a:p>
          <a:pPr marL="0" lvl="0" indent="0" algn="l" defTabSz="666750" rtl="0">
            <a:lnSpc>
              <a:spcPct val="150000"/>
            </a:lnSpc>
            <a:spcBef>
              <a:spcPct val="0"/>
            </a:spcBef>
            <a:spcAft>
              <a:spcPct val="35000"/>
            </a:spcAft>
            <a:buNone/>
          </a:pPr>
          <a:r>
            <a:rPr lang="en-US" sz="1400" i="1" kern="1200" spc="50" baseline="0" dirty="0" smtClean="0">
              <a:solidFill>
                <a:prstClr val="black">
                  <a:hueOff val="0"/>
                  <a:satOff val="0"/>
                  <a:lumOff val="0"/>
                  <a:alphaOff val="0"/>
                </a:prstClr>
              </a:solidFill>
              <a:latin typeface="Tenorite"/>
              <a:ea typeface="+mn-ea"/>
              <a:cs typeface="+mn-cs"/>
            </a:rPr>
            <a:t>PRIMARY CLIENT OF THE PRODUCT</a:t>
          </a:r>
        </a:p>
        <a:p>
          <a:pPr marL="0" lvl="0" indent="0" algn="l" defTabSz="666750" rtl="0">
            <a:lnSpc>
              <a:spcPct val="150000"/>
            </a:lnSpc>
            <a:spcBef>
              <a:spcPct val="0"/>
            </a:spcBef>
            <a:spcAft>
              <a:spcPct val="35000"/>
            </a:spcAft>
            <a:buNone/>
          </a:pPr>
          <a:endParaRPr lang="en-US" sz="1400" i="1" kern="1200" spc="50" baseline="0" dirty="0" smtClean="0">
            <a:solidFill>
              <a:prstClr val="black">
                <a:hueOff val="0"/>
                <a:satOff val="0"/>
                <a:lumOff val="0"/>
                <a:alphaOff val="0"/>
              </a:prstClr>
            </a:solidFill>
            <a:latin typeface="Tenorite"/>
            <a:ea typeface="+mn-ea"/>
            <a:cs typeface="+mn-cs"/>
          </a:endParaRPr>
        </a:p>
        <a:p>
          <a:pPr marL="0" lvl="0" indent="0" algn="l" defTabSz="666750" rtl="0">
            <a:lnSpc>
              <a:spcPct val="150000"/>
            </a:lnSpc>
            <a:spcBef>
              <a:spcPct val="0"/>
            </a:spcBef>
            <a:spcAft>
              <a:spcPct val="35000"/>
            </a:spcAft>
            <a:buNone/>
          </a:pPr>
          <a:r>
            <a:rPr lang="en-US" sz="1400" i="1" kern="1200" spc="50" baseline="0" dirty="0" smtClean="0">
              <a:solidFill>
                <a:prstClr val="black">
                  <a:hueOff val="0"/>
                  <a:satOff val="0"/>
                  <a:lumOff val="0"/>
                  <a:alphaOff val="0"/>
                </a:prstClr>
              </a:solidFill>
              <a:latin typeface="Tenorite"/>
              <a:ea typeface="+mn-ea"/>
              <a:cs typeface="+mn-cs"/>
            </a:rPr>
            <a:t>USE APPLICATION FOR SLOT BOOKING</a:t>
          </a:r>
          <a:endParaRPr lang="en-US" sz="1400" i="1" kern="1200" spc="50" baseline="0" dirty="0">
            <a:solidFill>
              <a:prstClr val="black">
                <a:hueOff val="0"/>
                <a:satOff val="0"/>
                <a:lumOff val="0"/>
                <a:alphaOff val="0"/>
              </a:prstClr>
            </a:solidFill>
            <a:latin typeface="Tenorite"/>
            <a:ea typeface="+mn-ea"/>
            <a:cs typeface="+mn-cs"/>
          </a:endParaRPr>
        </a:p>
      </dsp:txBody>
      <dsp:txXfrm>
        <a:off x="7963901" y="808734"/>
        <a:ext cx="2544259" cy="2890720"/>
      </dsp:txXfrm>
    </dsp:sp>
  </dsp:spTree>
</dsp:drawing>
</file>

<file path=ppt/diagrams/layout1.xml><?xml version="1.0" encoding="utf-8"?>
<dgm:layoutDef xmlns:dgm="http://schemas.openxmlformats.org/drawingml/2006/diagram" xmlns:a="http://schemas.openxmlformats.org/drawingml/2006/main" uniqueId="urn:microsoft.com/office/officeart/2016/7/layout/HorizontalActionList">
  <dgm:title val="Horizontal Action List"/>
  <dgm:desc val="Used to show non-sequential or grouped lists of information. Works well with large amounts of text. All text has the same level of emphasis, and direction is not implied."/>
  <dgm:catLst>
    <dgm:cat type="list" pri="5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fact="0.6"/>
      <dgm:constr type="h" for="des" forName="composite" op="equ"/>
      <dgm:constr type="w" for="ch" forName="composite" refType="w"/>
      <dgm:constr type="w" for="des" forName="parTx"/>
      <dgm:constr type="h" for="des" forName="parTx" op="equ"/>
      <dgm:constr type="w" for="des" forName="desTx"/>
      <dgm:constr type="primFontSz" for="des" forName="parTx" val="54"/>
      <dgm:constr type="primFontSz" for="des" forName="desTx" refType="primFontSz" refFor="des" refForName="parTx" op="lte" fact="0.75"/>
      <dgm:constr type="h" for="des" forName="desTx" op="equ"/>
      <dgm:constr type="w" for="ch" forName="space" op="equ" val="3"/>
    </dgm:constrLst>
    <dgm:ruleLst>
      <dgm:rule type="w" for="ch" forName="composite" val="0" fact="NaN" max="NaN"/>
    </dgm:ruleLst>
    <dgm:forEach name="Name6"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varLst>
          <dgm:alg type="tx"/>
          <dgm:shape xmlns:r="http://schemas.openxmlformats.org/officeDocument/2006/relationships" type="rect" r:blip="">
            <dgm:adjLst/>
          </dgm:shape>
          <dgm:presOf axis="self" ptType="node"/>
          <dgm:constrLst>
            <dgm:constr type="h" refType="w" op="lte" fact="0.3"/>
            <dgm:constr type="h"/>
            <dgm:constr type="tMarg" refType="w" fact="0.224"/>
            <dgm:constr type="bMarg" refType="w" fact="0.224"/>
            <dgm:constr type="lMarg" refType="w" fact="0.224"/>
            <dgm:constr type="rMarg" refType="w" fact="0.224"/>
          </dgm:constrLst>
          <dgm:ruleLst>
            <dgm:rule type="h" val="INF" fact="NaN" max="NaN"/>
            <dgm:rule type="primFontSz" val="14" fact="NaN" max="NaN"/>
          </dgm:ruleLst>
        </dgm:layoutNode>
        <dgm:layoutNode name="desTx" styleLbl="alignAccFollowNode1">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primFontSz" val="28"/>
            <dgm:constr type="tMarg" refType="w" fact="0.28"/>
            <dgm:constr type="bMarg" refType="w" fact="0.28"/>
            <dgm:constr type="lMarg" refType="w" fact="0.28"/>
            <dgm:constr type="rMarg" refType="w" fact="0.28"/>
          </dgm:constrLst>
          <dgm:ruleLst>
            <dgm:rule type="h" val="INF" fact="NaN" max="NaN"/>
            <dgm:rule type="primFontSz" val="11"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 xmlns:a16="http://schemas.microsoft.com/office/drawing/2014/main" id="{3E7F456E-01A6-4013-ACA5-F5492591A24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 xmlns:a16="http://schemas.microsoft.com/office/drawing/2014/main" id="{484983A3-9B9B-4D61-97C9-B9E239A3159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56F32FC-4BD9-442A-A8C6-51598C909FE3}" type="datetimeFigureOut">
              <a:rPr lang="en-US" smtClean="0"/>
              <a:t>4/5/2023</a:t>
            </a:fld>
            <a:endParaRPr lang="en-US" dirty="0"/>
          </a:p>
        </p:txBody>
      </p:sp>
      <p:sp>
        <p:nvSpPr>
          <p:cNvPr id="4" name="Footer Placeholder 3">
            <a:extLst>
              <a:ext uri="{FF2B5EF4-FFF2-40B4-BE49-F238E27FC236}">
                <a16:creationId xmlns="" xmlns:a16="http://schemas.microsoft.com/office/drawing/2014/main" id="{5EEABE74-7A97-4D17-8390-42ADD25C33C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 xmlns:a16="http://schemas.microsoft.com/office/drawing/2014/main" id="{B42C1DBD-1052-425E-BF3C-983304BED57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8EEFA9E-C190-4F5C-8394-BD5F1CD55C02}" type="slidenum">
              <a:rPr lang="en-US" smtClean="0"/>
              <a:t>‹#›</a:t>
            </a:fld>
            <a:endParaRPr lang="en-US" dirty="0"/>
          </a:p>
        </p:txBody>
      </p:sp>
    </p:spTree>
    <p:extLst>
      <p:ext uri="{BB962C8B-B14F-4D97-AF65-F5344CB8AC3E}">
        <p14:creationId xmlns:p14="http://schemas.microsoft.com/office/powerpoint/2010/main" val="2324801919"/>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0.svg>
</file>

<file path=ppt/media/image11.jpeg>
</file>

<file path=ppt/media/image12.jpg>
</file>

<file path=ppt/media/image12.svg>
</file>

<file path=ppt/media/image13.png>
</file>

<file path=ppt/media/image14.png>
</file>

<file path=ppt/media/image14.svg>
</file>

<file path=ppt/media/image15.png>
</file>

<file path=ppt/media/image16.png>
</file>

<file path=ppt/media/image16.svg>
</file>

<file path=ppt/media/image17.png>
</file>

<file path=ppt/media/image18.png>
</file>

<file path=ppt/media/image19.png>
</file>

<file path=ppt/media/image2.png>
</file>

<file path=ppt/media/image2.svg>
</file>

<file path=ppt/media/image20.jpeg>
</file>

<file path=ppt/media/image21.jpeg>
</file>

<file path=ppt/media/image3.png>
</file>

<file path=ppt/media/image4.png>
</file>

<file path=ppt/media/image4.svg>
</file>

<file path=ppt/media/image5.png>
</file>

<file path=ppt/media/image6.png>
</file>

<file path=ppt/media/image6.svg>
</file>

<file path=ppt/media/image7.png>
</file>

<file path=ppt/media/image8.png>
</file>

<file path=ppt/media/image8.sv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6371FA-A98D-41E8-93F4-09945841298A}" type="datetimeFigureOut">
              <a:rPr lang="en-US" smtClean="0"/>
              <a:t>4/5/2023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289C57-55D7-40A4-A101-E74FAC7A092B}" type="slidenum">
              <a:rPr lang="en-US" smtClean="0"/>
              <a:t>‹#›</a:t>
            </a:fld>
            <a:endParaRPr lang="en-US" dirty="0"/>
          </a:p>
        </p:txBody>
      </p:sp>
    </p:spTree>
    <p:extLst>
      <p:ext uri="{BB962C8B-B14F-4D97-AF65-F5344CB8AC3E}">
        <p14:creationId xmlns:p14="http://schemas.microsoft.com/office/powerpoint/2010/main" val="28399023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12.svg"/><Relationship Id="rId4" Type="http://schemas.openxmlformats.org/officeDocument/2006/relationships/image" Target="../media/image6.pn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15B3628-62D7-4A6D-A79F-34DE91DBA31E}"/>
              </a:ext>
            </a:extLst>
          </p:cNvPr>
          <p:cNvSpPr>
            <a:spLocks noGrp="1"/>
          </p:cNvSpPr>
          <p:nvPr>
            <p:ph type="ctrTitle" hasCustomPrompt="1"/>
          </p:nvPr>
        </p:nvSpPr>
        <p:spPr>
          <a:xfrm>
            <a:off x="6416040" y="4434840"/>
            <a:ext cx="4941771" cy="1122202"/>
          </a:xfrm>
        </p:spPr>
        <p:txBody>
          <a:bodyPr anchor="b">
            <a:noAutofit/>
          </a:bodyPr>
          <a:lstStyle>
            <a:lvl1pPr algn="l">
              <a:defRPr sz="3600" spc="150" baseline="0"/>
            </a:lvl1pPr>
          </a:lstStyle>
          <a:p>
            <a:r>
              <a:rPr lang="en-US"/>
              <a:t>CLICK TO EDIT MASTER TITLE STYLE</a:t>
            </a:r>
          </a:p>
        </p:txBody>
      </p:sp>
      <p:sp>
        <p:nvSpPr>
          <p:cNvPr id="3" name="Subtitle 2">
            <a:extLst>
              <a:ext uri="{FF2B5EF4-FFF2-40B4-BE49-F238E27FC236}">
                <a16:creationId xmlns="" xmlns:a16="http://schemas.microsoft.com/office/drawing/2014/main" id="{55457758-A125-4CEA-A3D5-CBD010417BD2}"/>
              </a:ext>
            </a:extLst>
          </p:cNvPr>
          <p:cNvSpPr>
            <a:spLocks noGrp="1"/>
          </p:cNvSpPr>
          <p:nvPr>
            <p:ph type="subTitle" idx="1"/>
          </p:nvPr>
        </p:nvSpPr>
        <p:spPr>
          <a:xfrm>
            <a:off x="6416041" y="5586890"/>
            <a:ext cx="4941770" cy="396660"/>
          </a:xfrm>
        </p:spPr>
        <p:txBody>
          <a:bodyPr>
            <a:normAutofit/>
          </a:bodyPr>
          <a:lstStyle>
            <a:lvl1pPr marL="0" indent="0" algn="l">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pic>
        <p:nvPicPr>
          <p:cNvPr id="8" name="Graphic 7">
            <a:extLst>
              <a:ext uri="{FF2B5EF4-FFF2-40B4-BE49-F238E27FC236}">
                <a16:creationId xmlns="" xmlns:a16="http://schemas.microsoft.com/office/drawing/2014/main" id="{A04F1E16-9A84-4D0E-9706-79C396AF6AE6}"/>
              </a:ext>
            </a:extLst>
          </p:cNvPr>
          <p:cNvPicPr>
            <a:picLocks noChangeAspect="1"/>
          </p:cNvPicPr>
          <p:nvPr userDrawn="1"/>
        </p:nvPicPr>
        <p:blipFill rotWithShape="1">
          <a:blip r:embed="rId2">
            <a:extLst>
              <a:ext uri="{96DAC541-7B7A-43D3-8B79-37D633B846F1}">
                <asvg:svgBlip xmlns="" xmlns:asvg="http://schemas.microsoft.com/office/drawing/2016/SVG/main" r:embed="rId3"/>
              </a:ext>
            </a:extLst>
          </a:blip>
          <a:srcRect l="9358" t="23650" b="-1"/>
          <a:stretch/>
        </p:blipFill>
        <p:spPr>
          <a:xfrm>
            <a:off x="0" y="0"/>
            <a:ext cx="9488312" cy="5054323"/>
          </a:xfrm>
          <a:prstGeom prst="rect">
            <a:avLst/>
          </a:prstGeom>
        </p:spPr>
      </p:pic>
    </p:spTree>
    <p:extLst>
      <p:ext uri="{BB962C8B-B14F-4D97-AF65-F5344CB8AC3E}">
        <p14:creationId xmlns:p14="http://schemas.microsoft.com/office/powerpoint/2010/main" val="1776826555"/>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mart Art">
    <p:bg>
      <p:bgRef idx="1001">
        <a:schemeClr val="bg1"/>
      </p:bgRef>
    </p:bg>
    <p:spTree>
      <p:nvGrpSpPr>
        <p:cNvPr id="1" name=""/>
        <p:cNvGrpSpPr/>
        <p:nvPr/>
      </p:nvGrpSpPr>
      <p:grpSpPr>
        <a:xfrm>
          <a:off x="0" y="0"/>
          <a:ext cx="0" cy="0"/>
          <a:chOff x="0" y="0"/>
          <a:chExt cx="0" cy="0"/>
        </a:xfrm>
      </p:grpSpPr>
      <p:grpSp>
        <p:nvGrpSpPr>
          <p:cNvPr id="6" name="Group 5">
            <a:extLst>
              <a:ext uri="{FF2B5EF4-FFF2-40B4-BE49-F238E27FC236}">
                <a16:creationId xmlns="" xmlns:a16="http://schemas.microsoft.com/office/drawing/2014/main" id="{E786F69D-D4FA-4075-A7EC-8D31A184F630}"/>
              </a:ext>
              <a:ext uri="{C183D7F6-B498-43B3-948B-1728B52AA6E4}">
                <adec:decorative xmlns="" xmlns:adec="http://schemas.microsoft.com/office/drawing/2017/decorative" val="1"/>
              </a:ext>
            </a:extLst>
          </p:cNvPr>
          <p:cNvGrpSpPr/>
          <p:nvPr userDrawn="1"/>
        </p:nvGrpSpPr>
        <p:grpSpPr>
          <a:xfrm>
            <a:off x="0" y="0"/>
            <a:ext cx="2590800" cy="1027906"/>
            <a:chOff x="0" y="0"/>
            <a:chExt cx="2590800" cy="1027906"/>
          </a:xfrm>
        </p:grpSpPr>
        <p:cxnSp>
          <p:nvCxnSpPr>
            <p:cNvPr id="10" name="Straight Connector 9">
              <a:extLst>
                <a:ext uri="{FF2B5EF4-FFF2-40B4-BE49-F238E27FC236}">
                  <a16:creationId xmlns="" xmlns:a16="http://schemas.microsoft.com/office/drawing/2014/main" id="{66988B2D-0240-4256-8268-4B9FF1E72363}"/>
                </a:ext>
              </a:extLst>
            </p:cNvPr>
            <p:cNvCxnSpPr>
              <a:cxnSpLocks/>
            </p:cNvCxnSpPr>
            <p:nvPr userDrawn="1"/>
          </p:nvCxnSpPr>
          <p:spPr>
            <a:xfrm flipV="1">
              <a:off x="0" y="0"/>
              <a:ext cx="2590800" cy="762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 xmlns:a16="http://schemas.microsoft.com/office/drawing/2014/main" id="{D8EEAAE1-3D04-41C3-B2D2-B3BEF34C3B27}"/>
                </a:ext>
              </a:extLst>
            </p:cNvPr>
            <p:cNvCxnSpPr>
              <a:cxnSpLocks/>
            </p:cNvCxnSpPr>
            <p:nvPr userDrawn="1"/>
          </p:nvCxnSpPr>
          <p:spPr>
            <a:xfrm flipH="1">
              <a:off x="0" y="0"/>
              <a:ext cx="704850" cy="10279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 xmlns:a16="http://schemas.microsoft.com/office/drawing/2014/main" id="{EE5C4E19-B78B-4E39-B661-7E6A2E6C5002}"/>
              </a:ext>
            </a:extLst>
          </p:cNvPr>
          <p:cNvSpPr>
            <a:spLocks noGrp="1"/>
          </p:cNvSpPr>
          <p:nvPr>
            <p:ph type="title" hasCustomPrompt="1"/>
          </p:nvPr>
        </p:nvSpPr>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7" name="SmartArt Placeholder 6">
            <a:extLst>
              <a:ext uri="{FF2B5EF4-FFF2-40B4-BE49-F238E27FC236}">
                <a16:creationId xmlns="" xmlns:a16="http://schemas.microsoft.com/office/drawing/2014/main" id="{156CA116-0F6E-4EE9-B34F-03BA07161A7A}"/>
              </a:ext>
            </a:extLst>
          </p:cNvPr>
          <p:cNvSpPr>
            <a:spLocks noGrp="1"/>
          </p:cNvSpPr>
          <p:nvPr>
            <p:ph type="dgm" sz="quarter" idx="15"/>
          </p:nvPr>
        </p:nvSpPr>
        <p:spPr>
          <a:xfrm>
            <a:off x="838200" y="2111375"/>
            <a:ext cx="10515600" cy="3744913"/>
          </a:xfrm>
        </p:spPr>
        <p:txBody>
          <a:bodyPr/>
          <a:lstStyle/>
          <a:p>
            <a:r>
              <a:rPr lang="en-US"/>
              <a:t>Click icon to add SmartArt graphic</a:t>
            </a:r>
            <a:endParaRPr lang="en-US" dirty="0"/>
          </a:p>
        </p:txBody>
      </p:sp>
      <p:sp>
        <p:nvSpPr>
          <p:cNvPr id="3" name="Date Placeholder 2">
            <a:extLst>
              <a:ext uri="{FF2B5EF4-FFF2-40B4-BE49-F238E27FC236}">
                <a16:creationId xmlns="" xmlns:a16="http://schemas.microsoft.com/office/drawing/2014/main" id="{7E085D26-FA83-4414-959E-98936A772670}"/>
              </a:ext>
            </a:extLst>
          </p:cNvPr>
          <p:cNvSpPr>
            <a:spLocks noGrp="1"/>
          </p:cNvSpPr>
          <p:nvPr>
            <p:ph type="dt" sz="half" idx="10"/>
          </p:nvPr>
        </p:nvSpPr>
        <p:spPr/>
        <p:txBody>
          <a:bodyPr/>
          <a:lstStyle>
            <a:lvl1pPr>
              <a:defRPr sz="900"/>
            </a:lvl1pPr>
          </a:lstStyle>
          <a:p>
            <a:r>
              <a:rPr lang="en-US" dirty="0"/>
              <a:t>20XX</a:t>
            </a:r>
          </a:p>
        </p:txBody>
      </p:sp>
      <p:sp>
        <p:nvSpPr>
          <p:cNvPr id="4" name="Footer Placeholder 3">
            <a:extLst>
              <a:ext uri="{FF2B5EF4-FFF2-40B4-BE49-F238E27FC236}">
                <a16:creationId xmlns="" xmlns:a16="http://schemas.microsoft.com/office/drawing/2014/main" id="{1FB52E93-DE4C-4341-8D83-F0230E38B1A1}"/>
              </a:ext>
            </a:extLst>
          </p:cNvPr>
          <p:cNvSpPr>
            <a:spLocks noGrp="1"/>
          </p:cNvSpPr>
          <p:nvPr>
            <p:ph type="ftr" sz="quarter" idx="11"/>
          </p:nvPr>
        </p:nvSpPr>
        <p:spPr/>
        <p:txBody>
          <a:bodyPr/>
          <a:lstStyle>
            <a:lvl1pPr>
              <a:defRPr sz="900"/>
            </a:lvl1pPr>
          </a:lstStyle>
          <a:p>
            <a:r>
              <a:rPr lang="en-US" dirty="0"/>
              <a:t>PRESENTATION TITLE</a:t>
            </a:r>
          </a:p>
        </p:txBody>
      </p:sp>
      <p:sp>
        <p:nvSpPr>
          <p:cNvPr id="5" name="Slide Number Placeholder 4">
            <a:extLst>
              <a:ext uri="{FF2B5EF4-FFF2-40B4-BE49-F238E27FC236}">
                <a16:creationId xmlns="" xmlns:a16="http://schemas.microsoft.com/office/drawing/2014/main" id="{AC467230-4A0F-4B18-8BA9-C3B2FDD59CB0}"/>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268311559"/>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12" name="Graphic 10">
            <a:extLst>
              <a:ext uri="{FF2B5EF4-FFF2-40B4-BE49-F238E27FC236}">
                <a16:creationId xmlns="" xmlns:a16="http://schemas.microsoft.com/office/drawing/2014/main" id="{9D2AF524-D4B4-4A3A-9CE4-EDAFE1D5A37B}"/>
              </a:ext>
              <a:ext uri="{C183D7F6-B498-43B3-948B-1728B52AA6E4}">
                <adec:decorative xmlns="" xmlns:adec="http://schemas.microsoft.com/office/drawing/2017/decorative" val="1"/>
              </a:ext>
            </a:extLst>
          </p:cNvPr>
          <p:cNvSpPr/>
          <p:nvPr/>
        </p:nvSpPr>
        <p:spPr>
          <a:xfrm>
            <a:off x="2113884" y="0"/>
            <a:ext cx="10078116" cy="6858000"/>
          </a:xfrm>
          <a:custGeom>
            <a:avLst/>
            <a:gdLst>
              <a:gd name="connsiteX0" fmla="*/ 3793236 w 10078116"/>
              <a:gd name="connsiteY0" fmla="*/ 6858000 h 6858000"/>
              <a:gd name="connsiteX1" fmla="*/ 0 w 10078116"/>
              <a:gd name="connsiteY1" fmla="*/ 0 h 6858000"/>
              <a:gd name="connsiteX2" fmla="*/ 10078116 w 10078116"/>
              <a:gd name="connsiteY2" fmla="*/ 0 h 6858000"/>
              <a:gd name="connsiteX3" fmla="*/ 10078116 w 10078116"/>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078116" h="6858000">
                <a:moveTo>
                  <a:pt x="3793236" y="6858000"/>
                </a:moveTo>
                <a:lnTo>
                  <a:pt x="0" y="0"/>
                </a:lnTo>
                <a:lnTo>
                  <a:pt x="10078116" y="0"/>
                </a:lnTo>
                <a:lnTo>
                  <a:pt x="10078116" y="6858000"/>
                </a:lnTo>
                <a:close/>
              </a:path>
            </a:pathLst>
          </a:custGeom>
          <a:solidFill>
            <a:schemeClr val="accent1"/>
          </a:solidFill>
          <a:ln w="9525" cap="flat">
            <a:noFill/>
            <a:prstDash val="solid"/>
            <a:miter/>
          </a:ln>
        </p:spPr>
        <p:txBody>
          <a:bodyPr rtlCol="0" anchor="ctr"/>
          <a:lstStyle/>
          <a:p>
            <a:endParaRPr lang="en-US" dirty="0"/>
          </a:p>
        </p:txBody>
      </p:sp>
      <p:sp>
        <p:nvSpPr>
          <p:cNvPr id="2" name="Title 1">
            <a:extLst>
              <a:ext uri="{FF2B5EF4-FFF2-40B4-BE49-F238E27FC236}">
                <a16:creationId xmlns="" xmlns:a16="http://schemas.microsoft.com/office/drawing/2014/main" id="{6E3987A5-99A6-4B33-BAAF-53159635382E}"/>
              </a:ext>
            </a:extLst>
          </p:cNvPr>
          <p:cNvSpPr>
            <a:spLocks noGrp="1"/>
          </p:cNvSpPr>
          <p:nvPr>
            <p:ph type="title" hasCustomPrompt="1"/>
          </p:nvPr>
        </p:nvSpPr>
        <p:spPr>
          <a:xfrm>
            <a:off x="838200" y="5509419"/>
            <a:ext cx="4082142" cy="585788"/>
          </a:xfrm>
        </p:spPr>
        <p:txBody>
          <a:bodyPr>
            <a:normAutofit/>
          </a:bodyPr>
          <a:lstStyle>
            <a:lvl1pPr>
              <a:defRPr lang="en-US" sz="2800" kern="1200" spc="150" baseline="0" dirty="0">
                <a:solidFill>
                  <a:schemeClr val="tx1"/>
                </a:solidFill>
                <a:latin typeface="+mj-lt"/>
                <a:ea typeface="+mj-ea"/>
                <a:cs typeface="+mj-cs"/>
              </a:defRPr>
            </a:lvl1pPr>
          </a:lstStyle>
          <a:p>
            <a:r>
              <a:rPr lang="en-US"/>
              <a:t>CLICK TO EDIT TITLE</a:t>
            </a:r>
          </a:p>
        </p:txBody>
      </p:sp>
      <p:sp>
        <p:nvSpPr>
          <p:cNvPr id="16" name="Text Placeholder 15">
            <a:extLst>
              <a:ext uri="{FF2B5EF4-FFF2-40B4-BE49-F238E27FC236}">
                <a16:creationId xmlns="" xmlns:a16="http://schemas.microsoft.com/office/drawing/2014/main" id="{3BABF6CA-407C-4BF0-8234-1321A676E756}"/>
              </a:ext>
            </a:extLst>
          </p:cNvPr>
          <p:cNvSpPr>
            <a:spLocks noGrp="1"/>
          </p:cNvSpPr>
          <p:nvPr>
            <p:ph type="body" sz="quarter" idx="13"/>
          </p:nvPr>
        </p:nvSpPr>
        <p:spPr>
          <a:xfrm>
            <a:off x="166074" y="1507772"/>
            <a:ext cx="2141764" cy="514350"/>
          </a:xfrm>
        </p:spPr>
        <p:txBody>
          <a:bodyPr anchor="ctr">
            <a:normAutofit/>
          </a:bodyPr>
          <a:lstStyle>
            <a:lvl1pPr marL="0" indent="0" algn="r">
              <a:buNone/>
              <a:defRPr sz="2000"/>
            </a:lvl1pPr>
          </a:lstStyle>
          <a:p>
            <a:pPr lvl="0"/>
            <a:r>
              <a:rPr lang="en-US"/>
              <a:t>Click to edit Master text styles</a:t>
            </a:r>
          </a:p>
        </p:txBody>
      </p:sp>
      <p:sp>
        <p:nvSpPr>
          <p:cNvPr id="17" name="Text Placeholder 15">
            <a:extLst>
              <a:ext uri="{FF2B5EF4-FFF2-40B4-BE49-F238E27FC236}">
                <a16:creationId xmlns="" xmlns:a16="http://schemas.microsoft.com/office/drawing/2014/main" id="{76D8129B-5B68-421C-968C-3663C86EFC7C}"/>
              </a:ext>
            </a:extLst>
          </p:cNvPr>
          <p:cNvSpPr>
            <a:spLocks noGrp="1"/>
          </p:cNvSpPr>
          <p:nvPr>
            <p:ph type="body" sz="quarter" idx="14"/>
          </p:nvPr>
        </p:nvSpPr>
        <p:spPr>
          <a:xfrm>
            <a:off x="732131" y="2584097"/>
            <a:ext cx="2141764" cy="514350"/>
          </a:xfrm>
        </p:spPr>
        <p:txBody>
          <a:bodyPr anchor="ctr">
            <a:normAutofit/>
          </a:bodyPr>
          <a:lstStyle>
            <a:lvl1pPr marL="0" indent="0" algn="r">
              <a:buNone/>
              <a:defRPr sz="2000"/>
            </a:lvl1pPr>
          </a:lstStyle>
          <a:p>
            <a:pPr lvl="0"/>
            <a:r>
              <a:rPr lang="en-US"/>
              <a:t>Click to edit Master text styles</a:t>
            </a:r>
          </a:p>
        </p:txBody>
      </p:sp>
      <p:sp>
        <p:nvSpPr>
          <p:cNvPr id="18" name="Text Placeholder 15">
            <a:extLst>
              <a:ext uri="{FF2B5EF4-FFF2-40B4-BE49-F238E27FC236}">
                <a16:creationId xmlns="" xmlns:a16="http://schemas.microsoft.com/office/drawing/2014/main" id="{6C741DCA-8EBD-44F5-9D38-E938A628ADCD}"/>
              </a:ext>
            </a:extLst>
          </p:cNvPr>
          <p:cNvSpPr>
            <a:spLocks noGrp="1"/>
          </p:cNvSpPr>
          <p:nvPr>
            <p:ph type="body" sz="quarter" idx="15"/>
          </p:nvPr>
        </p:nvSpPr>
        <p:spPr>
          <a:xfrm>
            <a:off x="1338556" y="3660422"/>
            <a:ext cx="2141764" cy="514350"/>
          </a:xfrm>
        </p:spPr>
        <p:txBody>
          <a:bodyPr anchor="ctr">
            <a:normAutofit/>
          </a:bodyPr>
          <a:lstStyle>
            <a:lvl1pPr marL="0" indent="0" algn="r">
              <a:buNone/>
              <a:defRPr sz="2000"/>
            </a:lvl1pPr>
          </a:lstStyle>
          <a:p>
            <a:pPr lvl="0"/>
            <a:r>
              <a:rPr lang="en-US"/>
              <a:t>Click to edit Master text styles</a:t>
            </a:r>
          </a:p>
        </p:txBody>
      </p:sp>
      <p:sp>
        <p:nvSpPr>
          <p:cNvPr id="19" name="Text Placeholder 15">
            <a:extLst>
              <a:ext uri="{FF2B5EF4-FFF2-40B4-BE49-F238E27FC236}">
                <a16:creationId xmlns="" xmlns:a16="http://schemas.microsoft.com/office/drawing/2014/main" id="{5C43C6B1-A1BD-4A90-8B4B-F361C1BEDD26}"/>
              </a:ext>
            </a:extLst>
          </p:cNvPr>
          <p:cNvSpPr>
            <a:spLocks noGrp="1"/>
          </p:cNvSpPr>
          <p:nvPr>
            <p:ph type="body" sz="quarter" idx="16"/>
          </p:nvPr>
        </p:nvSpPr>
        <p:spPr>
          <a:xfrm>
            <a:off x="1922756" y="4736748"/>
            <a:ext cx="2141764" cy="514350"/>
          </a:xfrm>
        </p:spPr>
        <p:txBody>
          <a:bodyPr anchor="ctr">
            <a:normAutofit/>
          </a:bodyPr>
          <a:lstStyle>
            <a:lvl1pPr marL="0" indent="0" algn="r">
              <a:buNone/>
              <a:defRPr sz="2000"/>
            </a:lvl1pPr>
          </a:lstStyle>
          <a:p>
            <a:pPr lvl="0"/>
            <a:r>
              <a:rPr lang="en-US"/>
              <a:t>Click to edit Master text styles</a:t>
            </a:r>
          </a:p>
        </p:txBody>
      </p:sp>
      <p:sp>
        <p:nvSpPr>
          <p:cNvPr id="34" name="Text Placeholder 15">
            <a:extLst>
              <a:ext uri="{FF2B5EF4-FFF2-40B4-BE49-F238E27FC236}">
                <a16:creationId xmlns="" xmlns:a16="http://schemas.microsoft.com/office/drawing/2014/main" id="{0C66E1BD-33F0-4B94-BF94-CD4698F85C3D}"/>
              </a:ext>
            </a:extLst>
          </p:cNvPr>
          <p:cNvSpPr>
            <a:spLocks noGrp="1"/>
          </p:cNvSpPr>
          <p:nvPr>
            <p:ph type="body" sz="quarter" idx="17" hasCustomPrompt="1"/>
          </p:nvPr>
        </p:nvSpPr>
        <p:spPr>
          <a:xfrm>
            <a:off x="4401536" y="1613528"/>
            <a:ext cx="5102680" cy="1010842"/>
          </a:xfrm>
        </p:spPr>
        <p:txBody>
          <a:bodyPr anchor="t">
            <a:normAutofit/>
          </a:bodyPr>
          <a:lstStyle>
            <a:lvl1pPr marL="0" indent="0" algn="l">
              <a:lnSpc>
                <a:spcPct val="100000"/>
              </a:lnSpc>
              <a:buNone/>
              <a:defRPr sz="1400" spc="50" baseline="0"/>
            </a:lvl1pPr>
          </a:lstStyle>
          <a:p>
            <a:pPr lvl="0"/>
            <a:r>
              <a:rPr lang="en-US" dirty="0"/>
              <a:t>Click to edit master text style</a:t>
            </a:r>
          </a:p>
        </p:txBody>
      </p:sp>
      <p:sp>
        <p:nvSpPr>
          <p:cNvPr id="35" name="Text Placeholder 15">
            <a:extLst>
              <a:ext uri="{FF2B5EF4-FFF2-40B4-BE49-F238E27FC236}">
                <a16:creationId xmlns="" xmlns:a16="http://schemas.microsoft.com/office/drawing/2014/main" id="{2D4661B1-6559-407A-9AEC-A46A0570AE8F}"/>
              </a:ext>
            </a:extLst>
          </p:cNvPr>
          <p:cNvSpPr>
            <a:spLocks noGrp="1"/>
          </p:cNvSpPr>
          <p:nvPr>
            <p:ph type="body" sz="quarter" idx="18" hasCustomPrompt="1"/>
          </p:nvPr>
        </p:nvSpPr>
        <p:spPr>
          <a:xfrm>
            <a:off x="4986029" y="2682564"/>
            <a:ext cx="5102680" cy="1010842"/>
          </a:xfrm>
        </p:spPr>
        <p:txBody>
          <a:bodyPr anchor="t">
            <a:normAutofit/>
          </a:bodyPr>
          <a:lstStyle>
            <a:lvl1pPr marL="0" indent="0" algn="l">
              <a:lnSpc>
                <a:spcPct val="100000"/>
              </a:lnSpc>
              <a:buNone/>
              <a:defRPr sz="1400" spc="50" baseline="0"/>
            </a:lvl1pPr>
          </a:lstStyle>
          <a:p>
            <a:pPr lvl="0"/>
            <a:r>
              <a:rPr lang="en-US"/>
              <a:t>Click to edit master text style</a:t>
            </a:r>
          </a:p>
        </p:txBody>
      </p:sp>
      <p:sp>
        <p:nvSpPr>
          <p:cNvPr id="36" name="Text Placeholder 15">
            <a:extLst>
              <a:ext uri="{FF2B5EF4-FFF2-40B4-BE49-F238E27FC236}">
                <a16:creationId xmlns="" xmlns:a16="http://schemas.microsoft.com/office/drawing/2014/main" id="{DCC983F7-6A25-42C0-811C-EA32138C5B80}"/>
              </a:ext>
            </a:extLst>
          </p:cNvPr>
          <p:cNvSpPr>
            <a:spLocks noGrp="1"/>
          </p:cNvSpPr>
          <p:nvPr>
            <p:ph type="body" sz="quarter" idx="19" hasCustomPrompt="1"/>
          </p:nvPr>
        </p:nvSpPr>
        <p:spPr>
          <a:xfrm>
            <a:off x="5576938" y="3755394"/>
            <a:ext cx="5102680" cy="1010842"/>
          </a:xfrm>
        </p:spPr>
        <p:txBody>
          <a:bodyPr anchor="t">
            <a:normAutofit/>
          </a:bodyPr>
          <a:lstStyle>
            <a:lvl1pPr marL="0" indent="0" algn="l">
              <a:lnSpc>
                <a:spcPct val="100000"/>
              </a:lnSpc>
              <a:buNone/>
              <a:defRPr sz="1400" spc="50" baseline="0"/>
            </a:lvl1pPr>
          </a:lstStyle>
          <a:p>
            <a:pPr lvl="0"/>
            <a:r>
              <a:rPr lang="en-US"/>
              <a:t>Click to edit master text style</a:t>
            </a:r>
          </a:p>
        </p:txBody>
      </p:sp>
      <p:sp>
        <p:nvSpPr>
          <p:cNvPr id="37" name="Text Placeholder 15">
            <a:extLst>
              <a:ext uri="{FF2B5EF4-FFF2-40B4-BE49-F238E27FC236}">
                <a16:creationId xmlns="" xmlns:a16="http://schemas.microsoft.com/office/drawing/2014/main" id="{E83DA0EB-27DD-416A-8DA5-4AFDC8587E5C}"/>
              </a:ext>
            </a:extLst>
          </p:cNvPr>
          <p:cNvSpPr>
            <a:spLocks noGrp="1"/>
          </p:cNvSpPr>
          <p:nvPr>
            <p:ph type="body" sz="quarter" idx="20" hasCustomPrompt="1"/>
          </p:nvPr>
        </p:nvSpPr>
        <p:spPr>
          <a:xfrm>
            <a:off x="6175280" y="4824430"/>
            <a:ext cx="5102680" cy="1010842"/>
          </a:xfrm>
        </p:spPr>
        <p:txBody>
          <a:bodyPr anchor="t">
            <a:normAutofit/>
          </a:bodyPr>
          <a:lstStyle>
            <a:lvl1pPr marL="0" indent="0" algn="l">
              <a:lnSpc>
                <a:spcPct val="100000"/>
              </a:lnSpc>
              <a:buNone/>
              <a:defRPr sz="1400" spc="50" baseline="0"/>
            </a:lvl1pPr>
          </a:lstStyle>
          <a:p>
            <a:pPr lvl="0"/>
            <a:r>
              <a:rPr lang="en-US"/>
              <a:t>Click to edit master text style</a:t>
            </a:r>
          </a:p>
        </p:txBody>
      </p:sp>
      <p:sp>
        <p:nvSpPr>
          <p:cNvPr id="5" name="Date Placeholder 4">
            <a:extLst>
              <a:ext uri="{FF2B5EF4-FFF2-40B4-BE49-F238E27FC236}">
                <a16:creationId xmlns="" xmlns:a16="http://schemas.microsoft.com/office/drawing/2014/main" id="{874DC36F-5D3E-439D-80B5-32633FC34434}"/>
              </a:ext>
            </a:extLst>
          </p:cNvPr>
          <p:cNvSpPr>
            <a:spLocks noGrp="1"/>
          </p:cNvSpPr>
          <p:nvPr>
            <p:ph type="dt" sz="half" idx="10"/>
          </p:nvPr>
        </p:nvSpPr>
        <p:spPr/>
        <p:txBody>
          <a:bodyPr/>
          <a:lstStyle>
            <a:lvl1pPr>
              <a:defRPr sz="900">
                <a:solidFill>
                  <a:srgbClr val="898989"/>
                </a:solidFill>
              </a:defRPr>
            </a:lvl1pPr>
          </a:lstStyle>
          <a:p>
            <a:r>
              <a:rPr lang="en-US" dirty="0"/>
              <a:t>20XX</a:t>
            </a:r>
          </a:p>
        </p:txBody>
      </p:sp>
      <p:sp>
        <p:nvSpPr>
          <p:cNvPr id="6" name="Footer Placeholder 5">
            <a:extLst>
              <a:ext uri="{FF2B5EF4-FFF2-40B4-BE49-F238E27FC236}">
                <a16:creationId xmlns="" xmlns:a16="http://schemas.microsoft.com/office/drawing/2014/main" id="{6C710A8A-CEC9-4787-A745-C28DD965F7DD}"/>
              </a:ext>
            </a:extLst>
          </p:cNvPr>
          <p:cNvSpPr>
            <a:spLocks noGrp="1"/>
          </p:cNvSpPr>
          <p:nvPr>
            <p:ph type="ftr" sz="quarter" idx="11"/>
          </p:nvPr>
        </p:nvSpPr>
        <p:spPr>
          <a:xfrm>
            <a:off x="6749143" y="6356350"/>
            <a:ext cx="3775981" cy="365125"/>
          </a:xfrm>
        </p:spPr>
        <p:txBody>
          <a:bodyPr/>
          <a:lstStyle>
            <a:lvl1pPr>
              <a:defRPr sz="900"/>
            </a:lvl1pPr>
          </a:lstStyle>
          <a:p>
            <a:r>
              <a:rPr lang="en-US" dirty="0"/>
              <a:t>PRESENTATION TITLE</a:t>
            </a:r>
          </a:p>
        </p:txBody>
      </p:sp>
      <p:sp>
        <p:nvSpPr>
          <p:cNvPr id="7" name="Slide Number Placeholder 6">
            <a:extLst>
              <a:ext uri="{FF2B5EF4-FFF2-40B4-BE49-F238E27FC236}">
                <a16:creationId xmlns="" xmlns:a16="http://schemas.microsoft.com/office/drawing/2014/main" id="{4162BD04-8F01-472A-9456-4702A2218BB5}"/>
              </a:ext>
            </a:extLst>
          </p:cNvPr>
          <p:cNvSpPr>
            <a:spLocks noGrp="1"/>
          </p:cNvSpPr>
          <p:nvPr>
            <p:ph type="sldNum" sz="quarter" idx="12"/>
          </p:nvPr>
        </p:nvSpPr>
        <p:spPr>
          <a:xfrm>
            <a:off x="10810874" y="6356350"/>
            <a:ext cx="542925" cy="365125"/>
          </a:xfrm>
        </p:spPr>
        <p:txBody>
          <a:bodyPr/>
          <a:lstStyle>
            <a:lvl1pPr>
              <a:defRPr sz="900"/>
            </a:lvl1pPr>
          </a:lstStyle>
          <a:p>
            <a:fld id="{A49DFD55-3C28-40EF-9E31-A92D2E4017FF}" type="slidenum">
              <a:rPr lang="en-US" smtClean="0"/>
              <a:pPr/>
              <a:t>‹#›</a:t>
            </a:fld>
            <a:endParaRPr lang="en-US" dirty="0"/>
          </a:p>
        </p:txBody>
      </p:sp>
      <p:cxnSp>
        <p:nvCxnSpPr>
          <p:cNvPr id="3" name="Straight Connector 2">
            <a:extLst>
              <a:ext uri="{FF2B5EF4-FFF2-40B4-BE49-F238E27FC236}">
                <a16:creationId xmlns="" xmlns:a16="http://schemas.microsoft.com/office/drawing/2014/main" id="{D3795F91-C721-4363-956D-756673AE7957}"/>
              </a:ext>
              <a:ext uri="{C183D7F6-B498-43B3-948B-1728B52AA6E4}">
                <adec:decorative xmlns="" xmlns:adec="http://schemas.microsoft.com/office/drawing/2017/decorative" val="1"/>
              </a:ext>
            </a:extLst>
          </p:cNvPr>
          <p:cNvCxnSpPr>
            <a:cxnSpLocks/>
          </p:cNvCxnSpPr>
          <p:nvPr userDrawn="1"/>
        </p:nvCxnSpPr>
        <p:spPr>
          <a:xfrm>
            <a:off x="4353515" y="5023933"/>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cxnSp>
        <p:nvCxnSpPr>
          <p:cNvPr id="4" name="Straight Connector 3">
            <a:extLst>
              <a:ext uri="{FF2B5EF4-FFF2-40B4-BE49-F238E27FC236}">
                <a16:creationId xmlns="" xmlns:a16="http://schemas.microsoft.com/office/drawing/2014/main" id="{8AC14461-E27D-413D-B31A-47B74646AF25}"/>
              </a:ext>
              <a:ext uri="{C183D7F6-B498-43B3-948B-1728B52AA6E4}">
                <adec:decorative xmlns="" xmlns:adec="http://schemas.microsoft.com/office/drawing/2017/decorative" val="1"/>
              </a:ext>
            </a:extLst>
          </p:cNvPr>
          <p:cNvCxnSpPr>
            <a:cxnSpLocks/>
          </p:cNvCxnSpPr>
          <p:nvPr userDrawn="1"/>
        </p:nvCxnSpPr>
        <p:spPr>
          <a:xfrm>
            <a:off x="3759917" y="3948451"/>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cxnSp>
        <p:nvCxnSpPr>
          <p:cNvPr id="8" name="Straight Connector 7">
            <a:extLst>
              <a:ext uri="{FF2B5EF4-FFF2-40B4-BE49-F238E27FC236}">
                <a16:creationId xmlns="" xmlns:a16="http://schemas.microsoft.com/office/drawing/2014/main" id="{4D6AEA4C-7710-4829-BA87-8DD77F15932C}"/>
              </a:ext>
              <a:ext uri="{C183D7F6-B498-43B3-948B-1728B52AA6E4}">
                <adec:decorative xmlns="" xmlns:adec="http://schemas.microsoft.com/office/drawing/2017/decorative" val="1"/>
              </a:ext>
            </a:extLst>
          </p:cNvPr>
          <p:cNvCxnSpPr>
            <a:cxnSpLocks/>
          </p:cNvCxnSpPr>
          <p:nvPr userDrawn="1"/>
        </p:nvCxnSpPr>
        <p:spPr>
          <a:xfrm>
            <a:off x="3173453" y="2872686"/>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cxnSp>
        <p:nvCxnSpPr>
          <p:cNvPr id="9" name="Straight Connector 8">
            <a:extLst>
              <a:ext uri="{FF2B5EF4-FFF2-40B4-BE49-F238E27FC236}">
                <a16:creationId xmlns="" xmlns:a16="http://schemas.microsoft.com/office/drawing/2014/main" id="{E9BD473E-6203-491C-87AC-54AC0AB23333}"/>
              </a:ext>
              <a:ext uri="{C183D7F6-B498-43B3-948B-1728B52AA6E4}">
                <adec:decorative xmlns="" xmlns:adec="http://schemas.microsoft.com/office/drawing/2017/decorative" val="1"/>
              </a:ext>
            </a:extLst>
          </p:cNvPr>
          <p:cNvCxnSpPr>
            <a:cxnSpLocks/>
          </p:cNvCxnSpPr>
          <p:nvPr userDrawn="1"/>
        </p:nvCxnSpPr>
        <p:spPr>
          <a:xfrm>
            <a:off x="2586263" y="1796083"/>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spTree>
    <p:extLst>
      <p:ext uri="{BB962C8B-B14F-4D97-AF65-F5344CB8AC3E}">
        <p14:creationId xmlns:p14="http://schemas.microsoft.com/office/powerpoint/2010/main" val="116525945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TxTwoObj" preserve="1">
  <p:cSld name="Two Content">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1CF3B5C-31C4-46BA-9FAD-72DF917A84DA}"/>
              </a:ext>
            </a:extLst>
          </p:cNvPr>
          <p:cNvSpPr>
            <a:spLocks noGrp="1"/>
          </p:cNvSpPr>
          <p:nvPr>
            <p:ph type="title" hasCustomPrompt="1"/>
          </p:nvPr>
        </p:nvSpPr>
        <p:spPr>
          <a:xfrm>
            <a:off x="2933700" y="892177"/>
            <a:ext cx="8421688" cy="1325563"/>
          </a:xfrm>
        </p:spPr>
        <p:txBody>
          <a:bodyPr>
            <a:normAutofit/>
          </a:bodyPr>
          <a:lstStyle>
            <a:lvl1pPr>
              <a:defRPr lang="en-US" sz="2800" kern="1200" spc="150" baseline="0" dirty="0">
                <a:solidFill>
                  <a:schemeClr val="tx1"/>
                </a:solidFill>
                <a:latin typeface="+mj-lt"/>
                <a:ea typeface="+mj-ea"/>
                <a:cs typeface="+mj-cs"/>
              </a:defRPr>
            </a:lvl1pPr>
          </a:lstStyle>
          <a:p>
            <a:r>
              <a:rPr lang="en-US"/>
              <a:t>CLICK TO EDIT MASTER TITLE STYLE</a:t>
            </a:r>
          </a:p>
        </p:txBody>
      </p:sp>
      <p:sp>
        <p:nvSpPr>
          <p:cNvPr id="3" name="Text Placeholder 2">
            <a:extLst>
              <a:ext uri="{FF2B5EF4-FFF2-40B4-BE49-F238E27FC236}">
                <a16:creationId xmlns="" xmlns:a16="http://schemas.microsoft.com/office/drawing/2014/main" id="{B659CD1F-9DFB-4048-9B9B-2BD7D4EC6400}"/>
              </a:ext>
            </a:extLst>
          </p:cNvPr>
          <p:cNvSpPr>
            <a:spLocks noGrp="1"/>
          </p:cNvSpPr>
          <p:nvPr>
            <p:ph type="body" idx="1" hasCustomPrompt="1"/>
          </p:nvPr>
        </p:nvSpPr>
        <p:spPr>
          <a:xfrm>
            <a:off x="2933700" y="2776936"/>
            <a:ext cx="3924300" cy="823912"/>
          </a:xfrm>
        </p:spPr>
        <p:txBody>
          <a:bodyPr anchor="b">
            <a:noAutofit/>
          </a:bodyPr>
          <a:lstStyle>
            <a:lvl1pPr marL="0" indent="0">
              <a:buNone/>
              <a:defRPr lang="en-US" sz="2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a:t>
            </a:r>
          </a:p>
        </p:txBody>
      </p:sp>
      <p:sp>
        <p:nvSpPr>
          <p:cNvPr id="4" name="Content Placeholder 3">
            <a:extLst>
              <a:ext uri="{FF2B5EF4-FFF2-40B4-BE49-F238E27FC236}">
                <a16:creationId xmlns="" xmlns:a16="http://schemas.microsoft.com/office/drawing/2014/main" id="{AC9B20CF-6B91-4562-B799-0ABDAEBC0D2A}"/>
              </a:ext>
            </a:extLst>
          </p:cNvPr>
          <p:cNvSpPr>
            <a:spLocks noGrp="1"/>
          </p:cNvSpPr>
          <p:nvPr>
            <p:ph sz="half" idx="2"/>
          </p:nvPr>
        </p:nvSpPr>
        <p:spPr>
          <a:xfrm>
            <a:off x="2933700" y="3834606"/>
            <a:ext cx="3924300"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 xmlns:a16="http://schemas.microsoft.com/office/drawing/2014/main" id="{B374FC39-67F6-42EA-BCD1-F69AE2F0F22D}"/>
              </a:ext>
            </a:extLst>
          </p:cNvPr>
          <p:cNvSpPr>
            <a:spLocks noGrp="1"/>
          </p:cNvSpPr>
          <p:nvPr>
            <p:ph type="body" sz="quarter" idx="3" hasCustomPrompt="1"/>
          </p:nvPr>
        </p:nvSpPr>
        <p:spPr>
          <a:xfrm>
            <a:off x="7410173" y="2776936"/>
            <a:ext cx="3943627" cy="823912"/>
          </a:xfrm>
        </p:spPr>
        <p:txBody>
          <a:bodyPr anchor="b">
            <a:noAutofit/>
          </a:bodyPr>
          <a:lstStyle>
            <a:lvl1pPr marL="0" indent="0">
              <a:buNone/>
              <a:defRPr lang="en-US" sz="2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a:t>
            </a:r>
          </a:p>
        </p:txBody>
      </p:sp>
      <p:sp>
        <p:nvSpPr>
          <p:cNvPr id="6" name="Content Placeholder 5">
            <a:extLst>
              <a:ext uri="{FF2B5EF4-FFF2-40B4-BE49-F238E27FC236}">
                <a16:creationId xmlns="" xmlns:a16="http://schemas.microsoft.com/office/drawing/2014/main" id="{B36EE64B-44BF-4634-97BC-5ED74C6DF280}"/>
              </a:ext>
            </a:extLst>
          </p:cNvPr>
          <p:cNvSpPr>
            <a:spLocks noGrp="1"/>
          </p:cNvSpPr>
          <p:nvPr>
            <p:ph sz="quarter" idx="4"/>
          </p:nvPr>
        </p:nvSpPr>
        <p:spPr>
          <a:xfrm>
            <a:off x="7410173" y="3834606"/>
            <a:ext cx="3943627"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 xmlns:a16="http://schemas.microsoft.com/office/drawing/2014/main" id="{F255C16C-AA88-4BBF-8040-11ECFED618E0}"/>
              </a:ext>
            </a:extLst>
          </p:cNvPr>
          <p:cNvSpPr>
            <a:spLocks noGrp="1"/>
          </p:cNvSpPr>
          <p:nvPr>
            <p:ph type="dt" sz="half" idx="10"/>
          </p:nvPr>
        </p:nvSpPr>
        <p:spPr/>
        <p:txBody>
          <a:bodyPr/>
          <a:lstStyle>
            <a:lvl1pPr>
              <a:defRPr sz="900"/>
            </a:lvl1pPr>
          </a:lstStyle>
          <a:p>
            <a:r>
              <a:rPr lang="en-US" dirty="0"/>
              <a:t>20XX</a:t>
            </a:r>
          </a:p>
        </p:txBody>
      </p:sp>
      <p:sp>
        <p:nvSpPr>
          <p:cNvPr id="8" name="Footer Placeholder 7">
            <a:extLst>
              <a:ext uri="{FF2B5EF4-FFF2-40B4-BE49-F238E27FC236}">
                <a16:creationId xmlns="" xmlns:a16="http://schemas.microsoft.com/office/drawing/2014/main" id="{CBE560E3-F935-488F-8F0E-191D7B6B54B8}"/>
              </a:ext>
            </a:extLst>
          </p:cNvPr>
          <p:cNvSpPr>
            <a:spLocks noGrp="1"/>
          </p:cNvSpPr>
          <p:nvPr>
            <p:ph type="ftr" sz="quarter" idx="11"/>
          </p:nvPr>
        </p:nvSpPr>
        <p:spPr/>
        <p:txBody>
          <a:bodyPr/>
          <a:lstStyle>
            <a:lvl1pPr>
              <a:defRPr sz="900"/>
            </a:lvl1pPr>
          </a:lstStyle>
          <a:p>
            <a:r>
              <a:rPr lang="en-US" dirty="0"/>
              <a:t>PRESENTATION TITLE</a:t>
            </a:r>
          </a:p>
        </p:txBody>
      </p:sp>
      <p:sp>
        <p:nvSpPr>
          <p:cNvPr id="9" name="Slide Number Placeholder 8">
            <a:extLst>
              <a:ext uri="{FF2B5EF4-FFF2-40B4-BE49-F238E27FC236}">
                <a16:creationId xmlns="" xmlns:a16="http://schemas.microsoft.com/office/drawing/2014/main" id="{9B9CD8B2-CC23-467F-B0EE-2CC06D6308BD}"/>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dirty="0"/>
          </a:p>
        </p:txBody>
      </p:sp>
      <p:pic>
        <p:nvPicPr>
          <p:cNvPr id="11" name="Graphic 10">
            <a:extLst>
              <a:ext uri="{FF2B5EF4-FFF2-40B4-BE49-F238E27FC236}">
                <a16:creationId xmlns="" xmlns:a16="http://schemas.microsoft.com/office/drawing/2014/main" id="{EE24E1DB-1F20-4C28-8069-D9219D1F8BBD}"/>
              </a:ext>
            </a:extLst>
          </p:cNvPr>
          <p:cNvPicPr>
            <a:picLocks noChangeAspect="1"/>
          </p:cNvPicPr>
          <p:nvPr userDrawn="1"/>
        </p:nvPicPr>
        <p:blipFill rotWithShape="1">
          <a:blip r:embed="rId2">
            <a:extLst>
              <a:ext uri="{96DAC541-7B7A-43D3-8B79-37D633B846F1}">
                <asvg:svgBlip xmlns="" xmlns:asvg="http://schemas.microsoft.com/office/drawing/2016/SVG/main" r:embed="rId3"/>
              </a:ext>
            </a:extLst>
          </a:blip>
          <a:srcRect l="39434" t="20278" b="22673"/>
          <a:stretch/>
        </p:blipFill>
        <p:spPr>
          <a:xfrm>
            <a:off x="25785" y="0"/>
            <a:ext cx="4368030" cy="3912394"/>
          </a:xfrm>
          <a:prstGeom prst="rect">
            <a:avLst/>
          </a:prstGeom>
        </p:spPr>
      </p:pic>
    </p:spTree>
    <p:extLst>
      <p:ext uri="{BB962C8B-B14F-4D97-AF65-F5344CB8AC3E}">
        <p14:creationId xmlns:p14="http://schemas.microsoft.com/office/powerpoint/2010/main" val="243245194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ree Conten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1CF3B5C-31C4-46BA-9FAD-72DF917A84DA}"/>
              </a:ext>
            </a:extLst>
          </p:cNvPr>
          <p:cNvSpPr>
            <a:spLocks noGrp="1"/>
          </p:cNvSpPr>
          <p:nvPr>
            <p:ph type="title" hasCustomPrompt="1"/>
          </p:nvPr>
        </p:nvSpPr>
        <p:spPr>
          <a:xfrm>
            <a:off x="1885156" y="892177"/>
            <a:ext cx="8421688" cy="1325563"/>
          </a:xfrm>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3" name="Text Placeholder 2">
            <a:extLst>
              <a:ext uri="{FF2B5EF4-FFF2-40B4-BE49-F238E27FC236}">
                <a16:creationId xmlns="" xmlns:a16="http://schemas.microsoft.com/office/drawing/2014/main" id="{B659CD1F-9DFB-4048-9B9B-2BD7D4EC6400}"/>
              </a:ext>
            </a:extLst>
          </p:cNvPr>
          <p:cNvSpPr>
            <a:spLocks noGrp="1"/>
          </p:cNvSpPr>
          <p:nvPr>
            <p:ph type="body" idx="1" hasCustomPrompt="1"/>
          </p:nvPr>
        </p:nvSpPr>
        <p:spPr>
          <a:xfrm>
            <a:off x="1243104" y="2776936"/>
            <a:ext cx="2882475" cy="823912"/>
          </a:xfrm>
        </p:spPr>
        <p:txBody>
          <a:bodyPr anchor="b">
            <a:noAutofit/>
          </a:bodyPr>
          <a:lstStyle>
            <a:lvl1pPr marL="0" indent="0">
              <a:buNone/>
              <a:defRPr lang="en-US" sz="2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a:t>
            </a:r>
          </a:p>
        </p:txBody>
      </p:sp>
      <p:sp>
        <p:nvSpPr>
          <p:cNvPr id="4" name="Content Placeholder 3">
            <a:extLst>
              <a:ext uri="{FF2B5EF4-FFF2-40B4-BE49-F238E27FC236}">
                <a16:creationId xmlns="" xmlns:a16="http://schemas.microsoft.com/office/drawing/2014/main" id="{AC9B20CF-6B91-4562-B799-0ABDAEBC0D2A}"/>
              </a:ext>
            </a:extLst>
          </p:cNvPr>
          <p:cNvSpPr>
            <a:spLocks noGrp="1"/>
          </p:cNvSpPr>
          <p:nvPr>
            <p:ph sz="half" idx="2"/>
          </p:nvPr>
        </p:nvSpPr>
        <p:spPr>
          <a:xfrm>
            <a:off x="1243104" y="3834606"/>
            <a:ext cx="2882475"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 xmlns:a16="http://schemas.microsoft.com/office/drawing/2014/main" id="{B374FC39-67F6-42EA-BCD1-F69AE2F0F22D}"/>
              </a:ext>
            </a:extLst>
          </p:cNvPr>
          <p:cNvSpPr>
            <a:spLocks noGrp="1"/>
          </p:cNvSpPr>
          <p:nvPr>
            <p:ph type="body" sz="quarter" idx="3" hasCustomPrompt="1"/>
          </p:nvPr>
        </p:nvSpPr>
        <p:spPr>
          <a:xfrm>
            <a:off x="4647665" y="2776936"/>
            <a:ext cx="2896671" cy="823912"/>
          </a:xfrm>
        </p:spPr>
        <p:txBody>
          <a:bodyPr anchor="b">
            <a:noAutofit/>
          </a:bodyPr>
          <a:lstStyle>
            <a:lvl1pPr marL="0" indent="0">
              <a:buNone/>
              <a:defRPr lang="en-US" sz="2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a:t>
            </a:r>
          </a:p>
        </p:txBody>
      </p:sp>
      <p:sp>
        <p:nvSpPr>
          <p:cNvPr id="6" name="Content Placeholder 5">
            <a:extLst>
              <a:ext uri="{FF2B5EF4-FFF2-40B4-BE49-F238E27FC236}">
                <a16:creationId xmlns="" xmlns:a16="http://schemas.microsoft.com/office/drawing/2014/main" id="{B36EE64B-44BF-4634-97BC-5ED74C6DF280}"/>
              </a:ext>
            </a:extLst>
          </p:cNvPr>
          <p:cNvSpPr>
            <a:spLocks noGrp="1"/>
          </p:cNvSpPr>
          <p:nvPr>
            <p:ph sz="quarter" idx="4"/>
          </p:nvPr>
        </p:nvSpPr>
        <p:spPr>
          <a:xfrm>
            <a:off x="4647665" y="3834606"/>
            <a:ext cx="2896671"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2">
            <a:extLst>
              <a:ext uri="{FF2B5EF4-FFF2-40B4-BE49-F238E27FC236}">
                <a16:creationId xmlns="" xmlns:a16="http://schemas.microsoft.com/office/drawing/2014/main" id="{1F60A771-8BBC-4565-AB09-402DA7CB2780}"/>
              </a:ext>
            </a:extLst>
          </p:cNvPr>
          <p:cNvSpPr>
            <a:spLocks noGrp="1"/>
          </p:cNvSpPr>
          <p:nvPr>
            <p:ph type="body" idx="13" hasCustomPrompt="1"/>
          </p:nvPr>
        </p:nvSpPr>
        <p:spPr>
          <a:xfrm>
            <a:off x="8066421" y="2776936"/>
            <a:ext cx="2882475" cy="823912"/>
          </a:xfrm>
        </p:spPr>
        <p:txBody>
          <a:bodyPr anchor="b">
            <a:noAutofit/>
          </a:bodyPr>
          <a:lstStyle>
            <a:lvl1pPr marL="0" indent="0">
              <a:buNone/>
              <a:defRPr lang="en-US" sz="2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a:t>
            </a:r>
          </a:p>
        </p:txBody>
      </p:sp>
      <p:sp>
        <p:nvSpPr>
          <p:cNvPr id="22" name="Content Placeholder 3">
            <a:extLst>
              <a:ext uri="{FF2B5EF4-FFF2-40B4-BE49-F238E27FC236}">
                <a16:creationId xmlns="" xmlns:a16="http://schemas.microsoft.com/office/drawing/2014/main" id="{C464A9BD-B815-4632-8F54-6EB70E48BAFF}"/>
              </a:ext>
            </a:extLst>
          </p:cNvPr>
          <p:cNvSpPr>
            <a:spLocks noGrp="1"/>
          </p:cNvSpPr>
          <p:nvPr>
            <p:ph sz="half" idx="14"/>
          </p:nvPr>
        </p:nvSpPr>
        <p:spPr>
          <a:xfrm>
            <a:off x="8066421" y="3834606"/>
            <a:ext cx="2882475"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 xmlns:a16="http://schemas.microsoft.com/office/drawing/2014/main" id="{F255C16C-AA88-4BBF-8040-11ECFED618E0}"/>
              </a:ext>
            </a:extLst>
          </p:cNvPr>
          <p:cNvSpPr>
            <a:spLocks noGrp="1"/>
          </p:cNvSpPr>
          <p:nvPr>
            <p:ph type="dt" sz="half" idx="10"/>
          </p:nvPr>
        </p:nvSpPr>
        <p:spPr/>
        <p:txBody>
          <a:bodyPr/>
          <a:lstStyle>
            <a:lvl1pPr>
              <a:defRPr sz="900"/>
            </a:lvl1pPr>
          </a:lstStyle>
          <a:p>
            <a:r>
              <a:rPr lang="en-US" dirty="0"/>
              <a:t>20XX</a:t>
            </a:r>
          </a:p>
        </p:txBody>
      </p:sp>
      <p:sp>
        <p:nvSpPr>
          <p:cNvPr id="8" name="Footer Placeholder 7">
            <a:extLst>
              <a:ext uri="{FF2B5EF4-FFF2-40B4-BE49-F238E27FC236}">
                <a16:creationId xmlns="" xmlns:a16="http://schemas.microsoft.com/office/drawing/2014/main" id="{CBE560E3-F935-488F-8F0E-191D7B6B54B8}"/>
              </a:ext>
            </a:extLst>
          </p:cNvPr>
          <p:cNvSpPr>
            <a:spLocks noGrp="1"/>
          </p:cNvSpPr>
          <p:nvPr>
            <p:ph type="ftr" sz="quarter" idx="11"/>
          </p:nvPr>
        </p:nvSpPr>
        <p:spPr/>
        <p:txBody>
          <a:bodyPr/>
          <a:lstStyle>
            <a:lvl1pPr>
              <a:defRPr sz="900"/>
            </a:lvl1pPr>
          </a:lstStyle>
          <a:p>
            <a:r>
              <a:rPr lang="en-US" dirty="0"/>
              <a:t>PRESENTATION TITLE</a:t>
            </a:r>
          </a:p>
        </p:txBody>
      </p:sp>
      <p:sp>
        <p:nvSpPr>
          <p:cNvPr id="9" name="Slide Number Placeholder 8">
            <a:extLst>
              <a:ext uri="{FF2B5EF4-FFF2-40B4-BE49-F238E27FC236}">
                <a16:creationId xmlns="" xmlns:a16="http://schemas.microsoft.com/office/drawing/2014/main" id="{9B9CD8B2-CC23-467F-B0EE-2CC06D6308BD}"/>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dirty="0"/>
          </a:p>
        </p:txBody>
      </p:sp>
      <p:grpSp>
        <p:nvGrpSpPr>
          <p:cNvPr id="10" name="Group 9">
            <a:extLst>
              <a:ext uri="{FF2B5EF4-FFF2-40B4-BE49-F238E27FC236}">
                <a16:creationId xmlns="" xmlns:a16="http://schemas.microsoft.com/office/drawing/2014/main" id="{B2368EF4-1233-48C7-8DB5-75844BFCD594}"/>
              </a:ext>
              <a:ext uri="{C183D7F6-B498-43B3-948B-1728B52AA6E4}">
                <adec:decorative xmlns="" xmlns:adec="http://schemas.microsoft.com/office/drawing/2017/decorative" val="1"/>
              </a:ext>
            </a:extLst>
          </p:cNvPr>
          <p:cNvGrpSpPr/>
          <p:nvPr userDrawn="1"/>
        </p:nvGrpSpPr>
        <p:grpSpPr>
          <a:xfrm>
            <a:off x="0" y="0"/>
            <a:ext cx="2238376" cy="3105150"/>
            <a:chOff x="0" y="0"/>
            <a:chExt cx="2238376" cy="3105150"/>
          </a:xfrm>
        </p:grpSpPr>
        <p:cxnSp>
          <p:nvCxnSpPr>
            <p:cNvPr id="16" name="Straight Connector 15">
              <a:extLst>
                <a:ext uri="{FF2B5EF4-FFF2-40B4-BE49-F238E27FC236}">
                  <a16:creationId xmlns="" xmlns:a16="http://schemas.microsoft.com/office/drawing/2014/main" id="{463D7850-C2A6-43CE-BBE4-8E81A0A593BF}"/>
                </a:ext>
              </a:extLst>
            </p:cNvPr>
            <p:cNvCxnSpPr>
              <a:cxnSpLocks/>
            </p:cNvCxnSpPr>
            <p:nvPr userDrawn="1"/>
          </p:nvCxnSpPr>
          <p:spPr>
            <a:xfrm flipH="1">
              <a:off x="0" y="0"/>
              <a:ext cx="1238250" cy="310515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 xmlns:a16="http://schemas.microsoft.com/office/drawing/2014/main" id="{EBAD3E03-2E3B-440C-9105-6F9D33006D66}"/>
                </a:ext>
              </a:extLst>
            </p:cNvPr>
            <p:cNvCxnSpPr>
              <a:cxnSpLocks/>
            </p:cNvCxnSpPr>
            <p:nvPr userDrawn="1"/>
          </p:nvCxnSpPr>
          <p:spPr>
            <a:xfrm flipH="1">
              <a:off x="0" y="0"/>
              <a:ext cx="2238376" cy="24765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118896713"/>
      </p:ext>
    </p:extLst>
  </p:cSld>
  <p:clrMapOvr>
    <a:overrideClrMapping bg1="lt1" tx1="dk1" bg2="lt2" tx2="dk2" accent1="accent1" accent2="accent2" accent3="accent3" accent4="accent4" accent5="accent5" accent6="accent6" hlink="hlink" folHlink="folHlink"/>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ummary">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3A3821F-4537-4AE7-8829-C2E3AE60F6E1}"/>
              </a:ext>
            </a:extLst>
          </p:cNvPr>
          <p:cNvSpPr>
            <a:spLocks noGrp="1"/>
          </p:cNvSpPr>
          <p:nvPr>
            <p:ph type="title" hasCustomPrompt="1"/>
          </p:nvPr>
        </p:nvSpPr>
        <p:spPr>
          <a:xfrm>
            <a:off x="5476875" y="1671639"/>
            <a:ext cx="5111750" cy="1204912"/>
          </a:xfrm>
        </p:spPr>
        <p:txBody>
          <a:bodyPr anchor="b">
            <a:normAutofit/>
          </a:bodyPr>
          <a:lstStyle>
            <a:lvl1pPr>
              <a:defRPr lang="en-US" sz="2800" kern="1200" spc="150" baseline="0" dirty="0">
                <a:solidFill>
                  <a:schemeClr val="tx1"/>
                </a:solidFill>
                <a:latin typeface="+mj-lt"/>
                <a:ea typeface="+mj-ea"/>
                <a:cs typeface="+mj-cs"/>
              </a:defRPr>
            </a:lvl1pPr>
          </a:lstStyle>
          <a:p>
            <a:r>
              <a:rPr lang="en-US"/>
              <a:t>CLICK TO EDIT MASTER TITLE STYLE</a:t>
            </a:r>
          </a:p>
        </p:txBody>
      </p:sp>
      <p:sp>
        <p:nvSpPr>
          <p:cNvPr id="3" name="Text Placeholder 2">
            <a:extLst>
              <a:ext uri="{FF2B5EF4-FFF2-40B4-BE49-F238E27FC236}">
                <a16:creationId xmlns="" xmlns:a16="http://schemas.microsoft.com/office/drawing/2014/main" id="{92FD4279-EA62-4397-878A-73F4948DB176}"/>
              </a:ext>
            </a:extLst>
          </p:cNvPr>
          <p:cNvSpPr>
            <a:spLocks noGrp="1"/>
          </p:cNvSpPr>
          <p:nvPr>
            <p:ph type="body" idx="1"/>
          </p:nvPr>
        </p:nvSpPr>
        <p:spPr>
          <a:xfrm>
            <a:off x="5476875" y="3660774"/>
            <a:ext cx="5111750" cy="1525588"/>
          </a:xfrm>
        </p:spPr>
        <p:txBody>
          <a:bodyPr>
            <a:normAutofit/>
          </a:bodyPr>
          <a:lstStyle>
            <a:lvl1pPr marL="0" indent="0">
              <a:lnSpc>
                <a:spcPct val="100000"/>
              </a:lnSpc>
              <a:buNone/>
              <a:defRPr sz="1400" spc="5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grpSp>
        <p:nvGrpSpPr>
          <p:cNvPr id="4" name="Group 3">
            <a:extLst>
              <a:ext uri="{FF2B5EF4-FFF2-40B4-BE49-F238E27FC236}">
                <a16:creationId xmlns="" xmlns:a16="http://schemas.microsoft.com/office/drawing/2014/main" id="{D74AA03A-263D-4B5F-B05B-7D6923A9A4D3}"/>
              </a:ext>
            </a:extLst>
          </p:cNvPr>
          <p:cNvGrpSpPr/>
          <p:nvPr userDrawn="1"/>
        </p:nvGrpSpPr>
        <p:grpSpPr>
          <a:xfrm>
            <a:off x="0" y="0"/>
            <a:ext cx="4762501" cy="5186363"/>
            <a:chOff x="0" y="0"/>
            <a:chExt cx="4762501" cy="5186363"/>
          </a:xfrm>
        </p:grpSpPr>
        <p:cxnSp>
          <p:nvCxnSpPr>
            <p:cNvPr id="23" name="Straight Connector 22">
              <a:extLst>
                <a:ext uri="{FF2B5EF4-FFF2-40B4-BE49-F238E27FC236}">
                  <a16:creationId xmlns="" xmlns:a16="http://schemas.microsoft.com/office/drawing/2014/main" id="{D87F08D6-2CA7-4A5A-BE34-07113DCA535D}"/>
                </a:ext>
              </a:extLst>
            </p:cNvPr>
            <p:cNvCxnSpPr>
              <a:cxnSpLocks/>
            </p:cNvCxnSpPr>
            <p:nvPr userDrawn="1"/>
          </p:nvCxnSpPr>
          <p:spPr>
            <a:xfrm flipH="1" flipV="1">
              <a:off x="0" y="876300"/>
              <a:ext cx="4762500" cy="16287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 xmlns:a16="http://schemas.microsoft.com/office/drawing/2014/main" id="{A768C87F-B9C3-4DFF-8454-F3F52CE4346B}"/>
                </a:ext>
              </a:extLst>
            </p:cNvPr>
            <p:cNvCxnSpPr>
              <a:cxnSpLocks/>
            </p:cNvCxnSpPr>
            <p:nvPr userDrawn="1"/>
          </p:nvCxnSpPr>
          <p:spPr>
            <a:xfrm flipH="1" flipV="1">
              <a:off x="2638425" y="0"/>
              <a:ext cx="2124076" cy="518636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1" name="Date Placeholder 6">
            <a:extLst>
              <a:ext uri="{FF2B5EF4-FFF2-40B4-BE49-F238E27FC236}">
                <a16:creationId xmlns="" xmlns:a16="http://schemas.microsoft.com/office/drawing/2014/main" id="{71F34533-9677-48AF-9374-976825F4BB7E}"/>
              </a:ext>
            </a:extLst>
          </p:cNvPr>
          <p:cNvSpPr>
            <a:spLocks noGrp="1"/>
          </p:cNvSpPr>
          <p:nvPr>
            <p:ph type="dt" sz="half" idx="10"/>
          </p:nvPr>
        </p:nvSpPr>
        <p:spPr>
          <a:xfrm>
            <a:off x="838200" y="6356350"/>
            <a:ext cx="2743200" cy="365125"/>
          </a:xfrm>
        </p:spPr>
        <p:txBody>
          <a:bodyPr/>
          <a:lstStyle>
            <a:lvl1pPr>
              <a:defRPr sz="900"/>
            </a:lvl1pPr>
          </a:lstStyle>
          <a:p>
            <a:r>
              <a:rPr lang="en-US" dirty="0"/>
              <a:t>20XX</a:t>
            </a:r>
          </a:p>
        </p:txBody>
      </p:sp>
      <p:sp>
        <p:nvSpPr>
          <p:cNvPr id="22" name="Footer Placeholder 7">
            <a:extLst>
              <a:ext uri="{FF2B5EF4-FFF2-40B4-BE49-F238E27FC236}">
                <a16:creationId xmlns="" xmlns:a16="http://schemas.microsoft.com/office/drawing/2014/main" id="{4FAB8A26-B99E-4F96-8327-A932A14F2C03}"/>
              </a:ext>
            </a:extLst>
          </p:cNvPr>
          <p:cNvSpPr>
            <a:spLocks noGrp="1"/>
          </p:cNvSpPr>
          <p:nvPr>
            <p:ph type="ftr" sz="quarter" idx="11"/>
          </p:nvPr>
        </p:nvSpPr>
        <p:spPr>
          <a:xfrm>
            <a:off x="4038600" y="6356350"/>
            <a:ext cx="4114800" cy="365125"/>
          </a:xfrm>
        </p:spPr>
        <p:txBody>
          <a:bodyPr/>
          <a:lstStyle>
            <a:lvl1pPr>
              <a:defRPr sz="900"/>
            </a:lvl1pPr>
          </a:lstStyle>
          <a:p>
            <a:r>
              <a:rPr lang="en-US" dirty="0"/>
              <a:t>PRESENTATION TITLE</a:t>
            </a:r>
          </a:p>
        </p:txBody>
      </p:sp>
      <p:sp>
        <p:nvSpPr>
          <p:cNvPr id="24" name="Slide Number Placeholder 8">
            <a:extLst>
              <a:ext uri="{FF2B5EF4-FFF2-40B4-BE49-F238E27FC236}">
                <a16:creationId xmlns="" xmlns:a16="http://schemas.microsoft.com/office/drawing/2014/main" id="{EB0962D2-BCC3-48AB-A769-2A7327D29191}"/>
              </a:ext>
            </a:extLst>
          </p:cNvPr>
          <p:cNvSpPr>
            <a:spLocks noGrp="1"/>
          </p:cNvSpPr>
          <p:nvPr>
            <p:ph type="sldNum" sz="quarter" idx="12"/>
          </p:nvPr>
        </p:nvSpPr>
        <p:spPr>
          <a:xfrm>
            <a:off x="8610600" y="6356350"/>
            <a:ext cx="2743200" cy="365125"/>
          </a:xfrm>
        </p:spPr>
        <p:txBody>
          <a:bodyPr/>
          <a:lstStyle>
            <a:lvl1pPr>
              <a:defRPr sz="900"/>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917780591"/>
      </p:ext>
    </p:extLst>
  </p:cSld>
  <p:clrMapOvr>
    <a:masterClrMapping/>
  </p:clrMapOvr>
  <p:extLst>
    <p:ext uri="{DCECCB84-F9BA-43D5-87BE-67443E8EF086}">
      <p15:sldGuideLst xmlns:p15="http://schemas.microsoft.com/office/powerpoint/2012/main">
        <p15:guide id="1" pos="300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Closing">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15B3628-62D7-4A6D-A79F-34DE91DBA31E}"/>
              </a:ext>
            </a:extLst>
          </p:cNvPr>
          <p:cNvSpPr>
            <a:spLocks noGrp="1"/>
          </p:cNvSpPr>
          <p:nvPr>
            <p:ph type="ctrTitle" hasCustomPrompt="1"/>
          </p:nvPr>
        </p:nvSpPr>
        <p:spPr>
          <a:xfrm>
            <a:off x="4267200" y="1615736"/>
            <a:ext cx="4179570" cy="1524735"/>
          </a:xfrm>
        </p:spPr>
        <p:txBody>
          <a:bodyPr anchor="b">
            <a:noAutofit/>
          </a:bodyPr>
          <a:lstStyle>
            <a:lvl1pPr algn="l">
              <a:defRPr sz="3600" spc="150" baseline="0">
                <a:solidFill>
                  <a:schemeClr val="bg1"/>
                </a:solidFill>
              </a:defRPr>
            </a:lvl1pPr>
          </a:lstStyle>
          <a:p>
            <a:r>
              <a:rPr lang="en-US" dirty="0"/>
              <a:t>CLICK TO EDIT MASTER TITLE STYLE</a:t>
            </a:r>
          </a:p>
        </p:txBody>
      </p:sp>
      <p:sp>
        <p:nvSpPr>
          <p:cNvPr id="3" name="Subtitle 2">
            <a:extLst>
              <a:ext uri="{FF2B5EF4-FFF2-40B4-BE49-F238E27FC236}">
                <a16:creationId xmlns="" xmlns:a16="http://schemas.microsoft.com/office/drawing/2014/main" id="{55457758-A125-4CEA-A3D5-CBD010417BD2}"/>
              </a:ext>
            </a:extLst>
          </p:cNvPr>
          <p:cNvSpPr>
            <a:spLocks noGrp="1"/>
          </p:cNvSpPr>
          <p:nvPr>
            <p:ph type="subTitle" idx="1"/>
          </p:nvPr>
        </p:nvSpPr>
        <p:spPr>
          <a:xfrm>
            <a:off x="4267200" y="3238103"/>
            <a:ext cx="4179570" cy="1371997"/>
          </a:xfrm>
        </p:spPr>
        <p:txBody>
          <a:bodyPr>
            <a:normAutofit/>
          </a:bodyPr>
          <a:lstStyle>
            <a:lvl1pPr marL="0" indent="0" algn="l">
              <a:lnSpc>
                <a:spcPct val="150000"/>
              </a:lnSpc>
              <a:buNone/>
              <a:defRPr sz="1400" spc="5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6" name="Graphic 5">
            <a:extLst>
              <a:ext uri="{FF2B5EF4-FFF2-40B4-BE49-F238E27FC236}">
                <a16:creationId xmlns="" xmlns:a16="http://schemas.microsoft.com/office/drawing/2014/main" id="{ED3361C9-310A-4255-A94E-B77588962DA5}"/>
              </a:ext>
            </a:extLst>
          </p:cNvPr>
          <p:cNvPicPr>
            <a:picLocks noChangeAspect="1"/>
          </p:cNvPicPr>
          <p:nvPr userDrawn="1"/>
        </p:nvPicPr>
        <p:blipFill>
          <a:blip r:embed="rId2">
            <a:extLst>
              <a:ext uri="{96DAC541-7B7A-43D3-8B79-37D633B846F1}">
                <asvg:svgBlip xmlns="" xmlns:asvg="http://schemas.microsoft.com/office/drawing/2016/SVG/main" r:embed="rId3"/>
              </a:ext>
            </a:extLst>
          </a:blip>
          <a:stretch>
            <a:fillRect/>
          </a:stretch>
        </p:blipFill>
        <p:spPr>
          <a:xfrm>
            <a:off x="0" y="0"/>
            <a:ext cx="3176938" cy="6858000"/>
          </a:xfrm>
          <a:prstGeom prst="rect">
            <a:avLst/>
          </a:prstGeom>
        </p:spPr>
      </p:pic>
      <p:sp>
        <p:nvSpPr>
          <p:cNvPr id="9" name="Date Placeholder 6">
            <a:extLst>
              <a:ext uri="{FF2B5EF4-FFF2-40B4-BE49-F238E27FC236}">
                <a16:creationId xmlns="" xmlns:a16="http://schemas.microsoft.com/office/drawing/2014/main" id="{BF358517-D7B7-40D0-A9D0-B650C80898AC}"/>
              </a:ext>
            </a:extLst>
          </p:cNvPr>
          <p:cNvSpPr>
            <a:spLocks noGrp="1"/>
          </p:cNvSpPr>
          <p:nvPr>
            <p:ph type="dt" sz="half" idx="10"/>
          </p:nvPr>
        </p:nvSpPr>
        <p:spPr>
          <a:xfrm>
            <a:off x="4267200" y="6356350"/>
            <a:ext cx="1774371" cy="365125"/>
          </a:xfrm>
        </p:spPr>
        <p:txBody>
          <a:bodyPr/>
          <a:lstStyle>
            <a:lvl1pPr>
              <a:defRPr sz="900"/>
            </a:lvl1pPr>
          </a:lstStyle>
          <a:p>
            <a:r>
              <a:rPr lang="en-US" dirty="0"/>
              <a:t>20XX</a:t>
            </a:r>
          </a:p>
        </p:txBody>
      </p:sp>
      <p:sp>
        <p:nvSpPr>
          <p:cNvPr id="10" name="Footer Placeholder 7">
            <a:extLst>
              <a:ext uri="{FF2B5EF4-FFF2-40B4-BE49-F238E27FC236}">
                <a16:creationId xmlns="" xmlns:a16="http://schemas.microsoft.com/office/drawing/2014/main" id="{6026D44C-0B39-4DE1-A0FC-5615DDAAE3CE}"/>
              </a:ext>
            </a:extLst>
          </p:cNvPr>
          <p:cNvSpPr>
            <a:spLocks noGrp="1"/>
          </p:cNvSpPr>
          <p:nvPr>
            <p:ph type="ftr" sz="quarter" idx="11"/>
          </p:nvPr>
        </p:nvSpPr>
        <p:spPr>
          <a:xfrm>
            <a:off x="6479721" y="6356350"/>
            <a:ext cx="2661557" cy="365125"/>
          </a:xfrm>
        </p:spPr>
        <p:txBody>
          <a:bodyPr/>
          <a:lstStyle>
            <a:lvl1pPr>
              <a:defRPr sz="900"/>
            </a:lvl1pPr>
          </a:lstStyle>
          <a:p>
            <a:r>
              <a:rPr lang="en-US" dirty="0"/>
              <a:t>PRESENTATION TITLE</a:t>
            </a:r>
          </a:p>
        </p:txBody>
      </p:sp>
      <p:sp>
        <p:nvSpPr>
          <p:cNvPr id="11" name="Slide Number Placeholder 8">
            <a:extLst>
              <a:ext uri="{FF2B5EF4-FFF2-40B4-BE49-F238E27FC236}">
                <a16:creationId xmlns="" xmlns:a16="http://schemas.microsoft.com/office/drawing/2014/main" id="{0F8222B4-B618-42C4-8BDB-D2E4DF2F22C3}"/>
              </a:ext>
            </a:extLst>
          </p:cNvPr>
          <p:cNvSpPr>
            <a:spLocks noGrp="1"/>
          </p:cNvSpPr>
          <p:nvPr>
            <p:ph type="sldNum" sz="quarter" idx="12"/>
          </p:nvPr>
        </p:nvSpPr>
        <p:spPr>
          <a:xfrm>
            <a:off x="9579428" y="6356350"/>
            <a:ext cx="1774371" cy="365125"/>
          </a:xfrm>
        </p:spPr>
        <p:txBody>
          <a:bodyPr/>
          <a:lstStyle>
            <a:lvl1pPr>
              <a:defRPr sz="900"/>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12911404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Agenda">
    <p:bg>
      <p:bgPr>
        <a:solidFill>
          <a:schemeClr val="tx1"/>
        </a:solidFill>
        <a:effectLst/>
      </p:bgPr>
    </p:bg>
    <p:spTree>
      <p:nvGrpSpPr>
        <p:cNvPr id="1" name=""/>
        <p:cNvGrpSpPr/>
        <p:nvPr/>
      </p:nvGrpSpPr>
      <p:grpSpPr>
        <a:xfrm>
          <a:off x="0" y="0"/>
          <a:ext cx="0" cy="0"/>
          <a:chOff x="0" y="0"/>
          <a:chExt cx="0" cy="0"/>
        </a:xfrm>
      </p:grpSpPr>
      <p:pic>
        <p:nvPicPr>
          <p:cNvPr id="8" name="Graphic 7">
            <a:extLst>
              <a:ext uri="{FF2B5EF4-FFF2-40B4-BE49-F238E27FC236}">
                <a16:creationId xmlns="" xmlns:a16="http://schemas.microsoft.com/office/drawing/2014/main" id="{D514C6BF-376E-43E8-881D-2E767426990A}"/>
              </a:ext>
            </a:extLst>
          </p:cNvPr>
          <p:cNvPicPr>
            <a:picLocks noChangeAspect="1"/>
          </p:cNvPicPr>
          <p:nvPr userDrawn="1"/>
        </p:nvPicPr>
        <p:blipFill rotWithShape="1">
          <a:blip r:embed="rId2">
            <a:extLst>
              <a:ext uri="{96DAC541-7B7A-43D3-8B79-37D633B846F1}">
                <asvg:svgBlip xmlns="" xmlns:asvg="http://schemas.microsoft.com/office/drawing/2016/SVG/main" r:embed="rId3"/>
              </a:ext>
            </a:extLst>
          </a:blip>
          <a:srcRect t="18301" r="28341" b="23071"/>
          <a:stretch/>
        </p:blipFill>
        <p:spPr>
          <a:xfrm>
            <a:off x="5488815" y="0"/>
            <a:ext cx="6703185" cy="6858000"/>
          </a:xfrm>
          <a:prstGeom prst="rect">
            <a:avLst/>
          </a:prstGeom>
        </p:spPr>
      </p:pic>
      <p:sp>
        <p:nvSpPr>
          <p:cNvPr id="2" name="Title 1">
            <a:extLst>
              <a:ext uri="{FF2B5EF4-FFF2-40B4-BE49-F238E27FC236}">
                <a16:creationId xmlns="" xmlns:a16="http://schemas.microsoft.com/office/drawing/2014/main" id="{3F0A9B92-C2D0-466A-A680-A35832C452B3}"/>
              </a:ext>
            </a:extLst>
          </p:cNvPr>
          <p:cNvSpPr>
            <a:spLocks noGrp="1"/>
          </p:cNvSpPr>
          <p:nvPr>
            <p:ph type="title" hasCustomPrompt="1"/>
          </p:nvPr>
        </p:nvSpPr>
        <p:spPr>
          <a:xfrm>
            <a:off x="1333500" y="1020445"/>
            <a:ext cx="2895600" cy="1325563"/>
          </a:xfrm>
        </p:spPr>
        <p:txBody>
          <a:bodyPr anchor="b">
            <a:normAutofit/>
          </a:bodyPr>
          <a:lstStyle>
            <a:lvl1pPr>
              <a:defRPr sz="2800" spc="150" baseline="0">
                <a:solidFill>
                  <a:schemeClr val="bg1"/>
                </a:solidFill>
              </a:defRPr>
            </a:lvl1pPr>
          </a:lstStyle>
          <a:p>
            <a:r>
              <a:rPr lang="en-US"/>
              <a:t>CLICK TO EDIT MASTER TITLE STYLE</a:t>
            </a:r>
          </a:p>
        </p:txBody>
      </p:sp>
      <p:sp>
        <p:nvSpPr>
          <p:cNvPr id="3" name="Content Placeholder 2">
            <a:extLst>
              <a:ext uri="{FF2B5EF4-FFF2-40B4-BE49-F238E27FC236}">
                <a16:creationId xmlns="" xmlns:a16="http://schemas.microsoft.com/office/drawing/2014/main" id="{2DA41CE6-5A88-4C5C-B2A4-6A5D2153B16F}"/>
              </a:ext>
            </a:extLst>
          </p:cNvPr>
          <p:cNvSpPr>
            <a:spLocks noGrp="1"/>
          </p:cNvSpPr>
          <p:nvPr>
            <p:ph idx="1"/>
          </p:nvPr>
        </p:nvSpPr>
        <p:spPr>
          <a:xfrm>
            <a:off x="1333500" y="2924175"/>
            <a:ext cx="2895600" cy="2519363"/>
          </a:xfrm>
        </p:spPr>
        <p:txBody>
          <a:bodyPr>
            <a:normAutofit/>
          </a:bodyPr>
          <a:lstStyle>
            <a:lvl1pPr marL="0" indent="0">
              <a:lnSpc>
                <a:spcPct val="150000"/>
              </a:lnSpc>
              <a:buNone/>
              <a:defRPr sz="1400">
                <a:solidFill>
                  <a:schemeClr val="bg1"/>
                </a:solidFill>
              </a:defRPr>
            </a:lvl1pPr>
            <a:lvl2pPr marL="457200" indent="0">
              <a:lnSpc>
                <a:spcPct val="150000"/>
              </a:lnSpc>
              <a:buNone/>
              <a:defRPr sz="1400">
                <a:solidFill>
                  <a:schemeClr val="bg1"/>
                </a:solidFill>
              </a:defRPr>
            </a:lvl2pPr>
            <a:lvl3pPr marL="914400" indent="0">
              <a:lnSpc>
                <a:spcPct val="150000"/>
              </a:lnSpc>
              <a:buNone/>
              <a:defRPr sz="1400">
                <a:solidFill>
                  <a:schemeClr val="bg1"/>
                </a:solidFill>
              </a:defRPr>
            </a:lvl3pPr>
            <a:lvl4pPr marL="1371600" indent="0">
              <a:lnSpc>
                <a:spcPct val="150000"/>
              </a:lnSpc>
              <a:buNone/>
              <a:defRPr sz="1400">
                <a:solidFill>
                  <a:schemeClr val="bg1"/>
                </a:solidFill>
              </a:defRPr>
            </a:lvl4pPr>
            <a:lvl5pPr marL="1828800" indent="0">
              <a:lnSpc>
                <a:spcPct val="150000"/>
              </a:lnSpc>
              <a:buNone/>
              <a:defRPr sz="14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A39F5093-3C53-4152-B8FE-0522E0795269}"/>
              </a:ext>
            </a:extLst>
          </p:cNvPr>
          <p:cNvSpPr>
            <a:spLocks noGrp="1"/>
          </p:cNvSpPr>
          <p:nvPr>
            <p:ph type="dt" sz="half" idx="10"/>
          </p:nvPr>
        </p:nvSpPr>
        <p:spPr>
          <a:xfrm>
            <a:off x="1333500" y="6356350"/>
            <a:ext cx="985157" cy="365125"/>
          </a:xfrm>
        </p:spPr>
        <p:txBody>
          <a:bodyPr/>
          <a:lstStyle>
            <a:lvl1pPr>
              <a:defRPr sz="900"/>
            </a:lvl1pPr>
          </a:lstStyle>
          <a:p>
            <a:r>
              <a:rPr lang="en-US" dirty="0"/>
              <a:t>20XX</a:t>
            </a:r>
          </a:p>
        </p:txBody>
      </p:sp>
      <p:sp>
        <p:nvSpPr>
          <p:cNvPr id="5" name="Footer Placeholder 4">
            <a:extLst>
              <a:ext uri="{FF2B5EF4-FFF2-40B4-BE49-F238E27FC236}">
                <a16:creationId xmlns="" xmlns:a16="http://schemas.microsoft.com/office/drawing/2014/main" id="{7727F11D-8AF8-44D6-A48B-D8C7779B8B08}"/>
              </a:ext>
            </a:extLst>
          </p:cNvPr>
          <p:cNvSpPr>
            <a:spLocks noGrp="1"/>
          </p:cNvSpPr>
          <p:nvPr>
            <p:ph type="ftr" sz="quarter" idx="11"/>
          </p:nvPr>
        </p:nvSpPr>
        <p:spPr>
          <a:xfrm>
            <a:off x="2669886" y="6356349"/>
            <a:ext cx="2482842" cy="365125"/>
          </a:xfrm>
        </p:spPr>
        <p:txBody>
          <a:bodyPr/>
          <a:lstStyle>
            <a:lvl1pPr>
              <a:defRPr sz="900"/>
            </a:lvl1pPr>
          </a:lstStyle>
          <a:p>
            <a:r>
              <a:rPr lang="en-US" dirty="0"/>
              <a:t>PRESENTATION TITLE</a:t>
            </a:r>
          </a:p>
        </p:txBody>
      </p:sp>
      <p:sp>
        <p:nvSpPr>
          <p:cNvPr id="6" name="Slide Number Placeholder 5">
            <a:extLst>
              <a:ext uri="{FF2B5EF4-FFF2-40B4-BE49-F238E27FC236}">
                <a16:creationId xmlns="" xmlns:a16="http://schemas.microsoft.com/office/drawing/2014/main" id="{658C0879-6B0F-4AF6-A997-EC61DA8964AE}"/>
              </a:ext>
            </a:extLst>
          </p:cNvPr>
          <p:cNvSpPr>
            <a:spLocks noGrp="1"/>
          </p:cNvSpPr>
          <p:nvPr>
            <p:ph type="sldNum" sz="quarter" idx="12"/>
          </p:nvPr>
        </p:nvSpPr>
        <p:spPr>
          <a:xfrm>
            <a:off x="5536305" y="6356350"/>
            <a:ext cx="987552" cy="365125"/>
          </a:xfrm>
        </p:spPr>
        <p:txBody>
          <a:bodyPr/>
          <a:lstStyle>
            <a:lvl1pPr>
              <a:defRPr sz="900"/>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982124936"/>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roduc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3A3821F-4537-4AE7-8829-C2E3AE60F6E1}"/>
              </a:ext>
            </a:extLst>
          </p:cNvPr>
          <p:cNvSpPr>
            <a:spLocks noGrp="1"/>
          </p:cNvSpPr>
          <p:nvPr>
            <p:ph type="title" hasCustomPrompt="1"/>
          </p:nvPr>
        </p:nvSpPr>
        <p:spPr>
          <a:xfrm>
            <a:off x="1362075" y="1671639"/>
            <a:ext cx="5111750" cy="1204912"/>
          </a:xfrm>
        </p:spPr>
        <p:txBody>
          <a:bodyPr anchor="b">
            <a:normAutofit/>
          </a:bodyPr>
          <a:lstStyle>
            <a:lvl1pPr>
              <a:defRPr lang="en-US" sz="2800" kern="1200" spc="150" baseline="0" dirty="0">
                <a:solidFill>
                  <a:schemeClr val="tx1"/>
                </a:solidFill>
                <a:latin typeface="+mj-lt"/>
                <a:ea typeface="+mj-ea"/>
                <a:cs typeface="+mj-cs"/>
              </a:defRPr>
            </a:lvl1pPr>
          </a:lstStyle>
          <a:p>
            <a:r>
              <a:rPr lang="en-US"/>
              <a:t>CLICK TO EDIT MASTER TITLE STYLE</a:t>
            </a:r>
          </a:p>
        </p:txBody>
      </p:sp>
      <p:sp>
        <p:nvSpPr>
          <p:cNvPr id="3" name="Text Placeholder 2">
            <a:extLst>
              <a:ext uri="{FF2B5EF4-FFF2-40B4-BE49-F238E27FC236}">
                <a16:creationId xmlns="" xmlns:a16="http://schemas.microsoft.com/office/drawing/2014/main" id="{92FD4279-EA62-4397-878A-73F4948DB176}"/>
              </a:ext>
            </a:extLst>
          </p:cNvPr>
          <p:cNvSpPr>
            <a:spLocks noGrp="1"/>
          </p:cNvSpPr>
          <p:nvPr>
            <p:ph type="body" idx="1"/>
          </p:nvPr>
        </p:nvSpPr>
        <p:spPr>
          <a:xfrm>
            <a:off x="1362075" y="3660774"/>
            <a:ext cx="5111750" cy="1525588"/>
          </a:xfrm>
        </p:spPr>
        <p:txBody>
          <a:bodyPr>
            <a:normAutofit/>
          </a:bodyPr>
          <a:lstStyle>
            <a:lvl1pPr marL="0" indent="0">
              <a:lnSpc>
                <a:spcPct val="100000"/>
              </a:lnSpc>
              <a:buNone/>
              <a:defRPr sz="1400" spc="5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 xmlns:a16="http://schemas.microsoft.com/office/drawing/2014/main" id="{9C11EBF9-6826-475B-8079-C11128991BAE}"/>
              </a:ext>
            </a:extLst>
          </p:cNvPr>
          <p:cNvSpPr>
            <a:spLocks noGrp="1"/>
          </p:cNvSpPr>
          <p:nvPr>
            <p:ph type="dt" sz="half" idx="10"/>
          </p:nvPr>
        </p:nvSpPr>
        <p:spPr>
          <a:xfrm>
            <a:off x="838200" y="6356350"/>
            <a:ext cx="1219200" cy="365125"/>
          </a:xfrm>
        </p:spPr>
        <p:txBody>
          <a:bodyPr/>
          <a:lstStyle>
            <a:lvl1pPr>
              <a:defRPr sz="900"/>
            </a:lvl1pPr>
          </a:lstStyle>
          <a:p>
            <a:r>
              <a:rPr lang="en-US" dirty="0"/>
              <a:t>20XX</a:t>
            </a:r>
          </a:p>
        </p:txBody>
      </p:sp>
      <p:sp>
        <p:nvSpPr>
          <p:cNvPr id="5" name="Footer Placeholder 4">
            <a:extLst>
              <a:ext uri="{FF2B5EF4-FFF2-40B4-BE49-F238E27FC236}">
                <a16:creationId xmlns="" xmlns:a16="http://schemas.microsoft.com/office/drawing/2014/main" id="{3FB726A3-DF54-47D2-8C3A-34FD43A19E8E}"/>
              </a:ext>
            </a:extLst>
          </p:cNvPr>
          <p:cNvSpPr>
            <a:spLocks noGrp="1"/>
          </p:cNvSpPr>
          <p:nvPr>
            <p:ph type="ftr" sz="quarter" idx="11"/>
          </p:nvPr>
        </p:nvSpPr>
        <p:spPr>
          <a:xfrm>
            <a:off x="2463800" y="6356350"/>
            <a:ext cx="3479800" cy="365125"/>
          </a:xfrm>
        </p:spPr>
        <p:txBody>
          <a:bodyPr/>
          <a:lstStyle>
            <a:lvl1pPr>
              <a:defRPr sz="900"/>
            </a:lvl1pPr>
          </a:lstStyle>
          <a:p>
            <a:r>
              <a:rPr lang="en-US" dirty="0"/>
              <a:t>PRESENTATION TITLE</a:t>
            </a:r>
          </a:p>
        </p:txBody>
      </p:sp>
      <p:sp>
        <p:nvSpPr>
          <p:cNvPr id="6" name="Slide Number Placeholder 5">
            <a:extLst>
              <a:ext uri="{FF2B5EF4-FFF2-40B4-BE49-F238E27FC236}">
                <a16:creationId xmlns="" xmlns:a16="http://schemas.microsoft.com/office/drawing/2014/main" id="{D0CD125A-4493-4967-9146-841D0EF3BC63}"/>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dirty="0"/>
          </a:p>
        </p:txBody>
      </p:sp>
      <p:grpSp>
        <p:nvGrpSpPr>
          <p:cNvPr id="7" name="Group 6">
            <a:extLst>
              <a:ext uri="{FF2B5EF4-FFF2-40B4-BE49-F238E27FC236}">
                <a16:creationId xmlns="" xmlns:a16="http://schemas.microsoft.com/office/drawing/2014/main" id="{D7A1CF8B-3479-49A3-A30E-2F2ECE962075}"/>
              </a:ext>
            </a:extLst>
          </p:cNvPr>
          <p:cNvGrpSpPr/>
          <p:nvPr userDrawn="1"/>
        </p:nvGrpSpPr>
        <p:grpSpPr>
          <a:xfrm>
            <a:off x="6953250" y="-25401"/>
            <a:ext cx="5238750" cy="6902451"/>
            <a:chOff x="6953250" y="-25401"/>
            <a:chExt cx="5238750" cy="6902451"/>
          </a:xfrm>
        </p:grpSpPr>
        <p:cxnSp>
          <p:nvCxnSpPr>
            <p:cNvPr id="14" name="Straight Connector 13">
              <a:extLst>
                <a:ext uri="{FF2B5EF4-FFF2-40B4-BE49-F238E27FC236}">
                  <a16:creationId xmlns="" xmlns:a16="http://schemas.microsoft.com/office/drawing/2014/main" id="{49FBD260-5143-4B12-B9F8-33E48D548909}"/>
                </a:ext>
              </a:extLst>
            </p:cNvPr>
            <p:cNvCxnSpPr/>
            <p:nvPr userDrawn="1"/>
          </p:nvCxnSpPr>
          <p:spPr>
            <a:xfrm>
              <a:off x="9096375" y="1497012"/>
              <a:ext cx="30956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 xmlns:a16="http://schemas.microsoft.com/office/drawing/2014/main" id="{D87F08D6-2CA7-4A5A-BE34-07113DCA535D}"/>
                </a:ext>
              </a:extLst>
            </p:cNvPr>
            <p:cNvCxnSpPr/>
            <p:nvPr userDrawn="1"/>
          </p:nvCxnSpPr>
          <p:spPr>
            <a:xfrm flipH="1">
              <a:off x="6953250" y="-25401"/>
              <a:ext cx="3790950" cy="690245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2497359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Section Break">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15B3628-62D7-4A6D-A79F-34DE91DBA31E}"/>
              </a:ext>
            </a:extLst>
          </p:cNvPr>
          <p:cNvSpPr>
            <a:spLocks noGrp="1"/>
          </p:cNvSpPr>
          <p:nvPr>
            <p:ph type="ctrTitle" hasCustomPrompt="1"/>
          </p:nvPr>
        </p:nvSpPr>
        <p:spPr>
          <a:xfrm>
            <a:off x="6991350" y="2148840"/>
            <a:ext cx="4179570" cy="1715531"/>
          </a:xfrm>
        </p:spPr>
        <p:txBody>
          <a:bodyPr anchor="b">
            <a:noAutofit/>
          </a:bodyPr>
          <a:lstStyle>
            <a:lvl1pPr algn="l">
              <a:defRPr sz="3600" spc="150" baseline="0">
                <a:solidFill>
                  <a:schemeClr val="bg1"/>
                </a:solidFill>
              </a:defRPr>
            </a:lvl1pPr>
          </a:lstStyle>
          <a:p>
            <a:r>
              <a:rPr lang="en-US"/>
              <a:t>CLICK TO EDIT MASTER TITLE STYLE</a:t>
            </a:r>
          </a:p>
        </p:txBody>
      </p:sp>
      <p:sp>
        <p:nvSpPr>
          <p:cNvPr id="3" name="Subtitle 2">
            <a:extLst>
              <a:ext uri="{FF2B5EF4-FFF2-40B4-BE49-F238E27FC236}">
                <a16:creationId xmlns="" xmlns:a16="http://schemas.microsoft.com/office/drawing/2014/main" id="{55457758-A125-4CEA-A3D5-CBD010417BD2}"/>
              </a:ext>
            </a:extLst>
          </p:cNvPr>
          <p:cNvSpPr>
            <a:spLocks noGrp="1"/>
          </p:cNvSpPr>
          <p:nvPr>
            <p:ph type="subTitle" idx="1"/>
          </p:nvPr>
        </p:nvSpPr>
        <p:spPr>
          <a:xfrm>
            <a:off x="6991350" y="3962003"/>
            <a:ext cx="4179570" cy="365125"/>
          </a:xfrm>
        </p:spPr>
        <p:txBody>
          <a:bodyPr>
            <a:normAutofit/>
          </a:bodyPr>
          <a:lstStyle>
            <a:lvl1pPr marL="0" indent="0" algn="l">
              <a:buNone/>
              <a:defRPr sz="16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5" name="Graphic 4">
            <a:extLst>
              <a:ext uri="{FF2B5EF4-FFF2-40B4-BE49-F238E27FC236}">
                <a16:creationId xmlns="" xmlns:a16="http://schemas.microsoft.com/office/drawing/2014/main" id="{F05D2CCB-CCFC-4A8A-ADA9-C1E4D13B9681}"/>
              </a:ext>
            </a:extLst>
          </p:cNvPr>
          <p:cNvPicPr>
            <a:picLocks noChangeAspect="1"/>
          </p:cNvPicPr>
          <p:nvPr userDrawn="1"/>
        </p:nvPicPr>
        <p:blipFill>
          <a:blip r:embed="rId2">
            <a:extLst>
              <a:ext uri="{96DAC541-7B7A-43D3-8B79-37D633B846F1}">
                <asvg:svgBlip xmlns="" xmlns:asvg="http://schemas.microsoft.com/office/drawing/2016/SVG/main" r:embed="rId3"/>
              </a:ext>
            </a:extLst>
          </a:blip>
          <a:stretch>
            <a:fillRect/>
          </a:stretch>
        </p:blipFill>
        <p:spPr>
          <a:xfrm>
            <a:off x="0" y="828675"/>
            <a:ext cx="5876925" cy="5200650"/>
          </a:xfrm>
          <a:prstGeom prst="rect">
            <a:avLst/>
          </a:prstGeom>
        </p:spPr>
      </p:pic>
    </p:spTree>
    <p:extLst>
      <p:ext uri="{BB962C8B-B14F-4D97-AF65-F5344CB8AC3E}">
        <p14:creationId xmlns:p14="http://schemas.microsoft.com/office/powerpoint/2010/main" val="26995123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hart">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E5C4E19-B78B-4E39-B661-7E6A2E6C5002}"/>
              </a:ext>
            </a:extLst>
          </p:cNvPr>
          <p:cNvSpPr>
            <a:spLocks noGrp="1"/>
          </p:cNvSpPr>
          <p:nvPr>
            <p:ph type="title" hasCustomPrompt="1"/>
          </p:nvPr>
        </p:nvSpPr>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3" name="Date Placeholder 2">
            <a:extLst>
              <a:ext uri="{FF2B5EF4-FFF2-40B4-BE49-F238E27FC236}">
                <a16:creationId xmlns="" xmlns:a16="http://schemas.microsoft.com/office/drawing/2014/main" id="{7E085D26-FA83-4414-959E-98936A772670}"/>
              </a:ext>
            </a:extLst>
          </p:cNvPr>
          <p:cNvSpPr>
            <a:spLocks noGrp="1"/>
          </p:cNvSpPr>
          <p:nvPr>
            <p:ph type="dt" sz="half" idx="10"/>
          </p:nvPr>
        </p:nvSpPr>
        <p:spPr/>
        <p:txBody>
          <a:bodyPr/>
          <a:lstStyle>
            <a:lvl1pPr>
              <a:defRPr sz="900"/>
            </a:lvl1pPr>
          </a:lstStyle>
          <a:p>
            <a:r>
              <a:rPr lang="en-US" dirty="0"/>
              <a:t>20XX</a:t>
            </a:r>
          </a:p>
        </p:txBody>
      </p:sp>
      <p:sp>
        <p:nvSpPr>
          <p:cNvPr id="4" name="Footer Placeholder 3">
            <a:extLst>
              <a:ext uri="{FF2B5EF4-FFF2-40B4-BE49-F238E27FC236}">
                <a16:creationId xmlns="" xmlns:a16="http://schemas.microsoft.com/office/drawing/2014/main" id="{1FB52E93-DE4C-4341-8D83-F0230E38B1A1}"/>
              </a:ext>
            </a:extLst>
          </p:cNvPr>
          <p:cNvSpPr>
            <a:spLocks noGrp="1"/>
          </p:cNvSpPr>
          <p:nvPr>
            <p:ph type="ftr" sz="quarter" idx="11"/>
          </p:nvPr>
        </p:nvSpPr>
        <p:spPr/>
        <p:txBody>
          <a:bodyPr/>
          <a:lstStyle>
            <a:lvl1pPr>
              <a:defRPr sz="900"/>
            </a:lvl1pPr>
          </a:lstStyle>
          <a:p>
            <a:r>
              <a:rPr lang="en-US" dirty="0"/>
              <a:t>PRESENTATION TITLE</a:t>
            </a:r>
          </a:p>
        </p:txBody>
      </p:sp>
      <p:sp>
        <p:nvSpPr>
          <p:cNvPr id="5" name="Slide Number Placeholder 4">
            <a:extLst>
              <a:ext uri="{FF2B5EF4-FFF2-40B4-BE49-F238E27FC236}">
                <a16:creationId xmlns="" xmlns:a16="http://schemas.microsoft.com/office/drawing/2014/main" id="{AC467230-4A0F-4B18-8BA9-C3B2FDD59CB0}"/>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dirty="0"/>
          </a:p>
        </p:txBody>
      </p:sp>
      <p:sp>
        <p:nvSpPr>
          <p:cNvPr id="7" name="Chart Placeholder 6">
            <a:extLst>
              <a:ext uri="{FF2B5EF4-FFF2-40B4-BE49-F238E27FC236}">
                <a16:creationId xmlns="" xmlns:a16="http://schemas.microsoft.com/office/drawing/2014/main" id="{08AF2DB4-A973-4307-B59C-6058A138835C}"/>
              </a:ext>
            </a:extLst>
          </p:cNvPr>
          <p:cNvSpPr>
            <a:spLocks noGrp="1"/>
          </p:cNvSpPr>
          <p:nvPr>
            <p:ph type="chart" sz="quarter" idx="13"/>
          </p:nvPr>
        </p:nvSpPr>
        <p:spPr>
          <a:xfrm>
            <a:off x="838200" y="2111608"/>
            <a:ext cx="10515600" cy="3744912"/>
          </a:xfrm>
        </p:spPr>
        <p:txBody>
          <a:bodyPr/>
          <a:lstStyle/>
          <a:p>
            <a:r>
              <a:rPr lang="en-US"/>
              <a:t>Click icon to add chart</a:t>
            </a:r>
            <a:endParaRPr lang="en-US" dirty="0"/>
          </a:p>
        </p:txBody>
      </p:sp>
    </p:spTree>
    <p:extLst>
      <p:ext uri="{BB962C8B-B14F-4D97-AF65-F5344CB8AC3E}">
        <p14:creationId xmlns:p14="http://schemas.microsoft.com/office/powerpoint/2010/main" val="14852777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able">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E5C4E19-B78B-4E39-B661-7E6A2E6C5002}"/>
              </a:ext>
            </a:extLst>
          </p:cNvPr>
          <p:cNvSpPr>
            <a:spLocks noGrp="1"/>
          </p:cNvSpPr>
          <p:nvPr>
            <p:ph type="title" hasCustomPrompt="1"/>
          </p:nvPr>
        </p:nvSpPr>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8" name="Table Placeholder 7">
            <a:extLst>
              <a:ext uri="{FF2B5EF4-FFF2-40B4-BE49-F238E27FC236}">
                <a16:creationId xmlns="" xmlns:a16="http://schemas.microsoft.com/office/drawing/2014/main" id="{C3975522-461E-4D79-B5B9-BF9471B54688}"/>
              </a:ext>
            </a:extLst>
          </p:cNvPr>
          <p:cNvSpPr>
            <a:spLocks noGrp="1"/>
          </p:cNvSpPr>
          <p:nvPr>
            <p:ph type="tbl" sz="quarter" idx="14"/>
          </p:nvPr>
        </p:nvSpPr>
        <p:spPr>
          <a:xfrm>
            <a:off x="838200" y="2111381"/>
            <a:ext cx="10515600" cy="3744913"/>
          </a:xfrm>
        </p:spPr>
        <p:txBody>
          <a:bodyPr/>
          <a:lstStyle/>
          <a:p>
            <a:r>
              <a:rPr lang="en-US"/>
              <a:t>Click icon to add table</a:t>
            </a:r>
            <a:endParaRPr lang="en-US" dirty="0"/>
          </a:p>
        </p:txBody>
      </p:sp>
      <p:sp>
        <p:nvSpPr>
          <p:cNvPr id="3" name="Date Placeholder 2">
            <a:extLst>
              <a:ext uri="{FF2B5EF4-FFF2-40B4-BE49-F238E27FC236}">
                <a16:creationId xmlns="" xmlns:a16="http://schemas.microsoft.com/office/drawing/2014/main" id="{7E085D26-FA83-4414-959E-98936A772670}"/>
              </a:ext>
            </a:extLst>
          </p:cNvPr>
          <p:cNvSpPr>
            <a:spLocks noGrp="1"/>
          </p:cNvSpPr>
          <p:nvPr>
            <p:ph type="dt" sz="half" idx="10"/>
          </p:nvPr>
        </p:nvSpPr>
        <p:spPr/>
        <p:txBody>
          <a:bodyPr/>
          <a:lstStyle>
            <a:lvl1pPr>
              <a:defRPr sz="900"/>
            </a:lvl1pPr>
          </a:lstStyle>
          <a:p>
            <a:r>
              <a:rPr lang="en-US" dirty="0"/>
              <a:t>20XX</a:t>
            </a:r>
          </a:p>
        </p:txBody>
      </p:sp>
      <p:sp>
        <p:nvSpPr>
          <p:cNvPr id="4" name="Footer Placeholder 3">
            <a:extLst>
              <a:ext uri="{FF2B5EF4-FFF2-40B4-BE49-F238E27FC236}">
                <a16:creationId xmlns="" xmlns:a16="http://schemas.microsoft.com/office/drawing/2014/main" id="{1FB52E93-DE4C-4341-8D83-F0230E38B1A1}"/>
              </a:ext>
            </a:extLst>
          </p:cNvPr>
          <p:cNvSpPr>
            <a:spLocks noGrp="1"/>
          </p:cNvSpPr>
          <p:nvPr>
            <p:ph type="ftr" sz="quarter" idx="11"/>
          </p:nvPr>
        </p:nvSpPr>
        <p:spPr/>
        <p:txBody>
          <a:bodyPr/>
          <a:lstStyle>
            <a:lvl1pPr>
              <a:defRPr sz="900"/>
            </a:lvl1pPr>
          </a:lstStyle>
          <a:p>
            <a:r>
              <a:rPr lang="en-US" dirty="0"/>
              <a:t>PRESENTATION TITLE</a:t>
            </a:r>
          </a:p>
        </p:txBody>
      </p:sp>
      <p:sp>
        <p:nvSpPr>
          <p:cNvPr id="5" name="Slide Number Placeholder 4">
            <a:extLst>
              <a:ext uri="{FF2B5EF4-FFF2-40B4-BE49-F238E27FC236}">
                <a16:creationId xmlns="" xmlns:a16="http://schemas.microsoft.com/office/drawing/2014/main" id="{AC467230-4A0F-4B18-8BA9-C3B2FDD59CB0}"/>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3370680036"/>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pic>
        <p:nvPicPr>
          <p:cNvPr id="7" name="Graphic 6">
            <a:extLst>
              <a:ext uri="{FF2B5EF4-FFF2-40B4-BE49-F238E27FC236}">
                <a16:creationId xmlns="" xmlns:a16="http://schemas.microsoft.com/office/drawing/2014/main" id="{AEE644D4-F9A4-4237-BD5C-4B97ABA9337E}"/>
              </a:ext>
              <a:ext uri="{C183D7F6-B498-43B3-948B-1728B52AA6E4}">
                <adec:decorative xmlns="" xmlns:adec="http://schemas.microsoft.com/office/drawing/2017/decorative" val="1"/>
              </a:ext>
            </a:extLst>
          </p:cNvPr>
          <p:cNvPicPr>
            <a:picLocks noChangeAspect="1"/>
          </p:cNvPicPr>
          <p:nvPr userDrawn="1"/>
        </p:nvPicPr>
        <p:blipFill>
          <a:blip r:embed="rId2">
            <a:extLst>
              <a:ext uri="{96DAC541-7B7A-43D3-8B79-37D633B846F1}">
                <asvg:svgBlip xmlns="" xmlns:asvg="http://schemas.microsoft.com/office/drawing/2016/SVG/main" r:embed="rId3"/>
              </a:ext>
            </a:extLst>
          </a:blip>
          <a:stretch>
            <a:fillRect/>
          </a:stretch>
        </p:blipFill>
        <p:spPr>
          <a:xfrm>
            <a:off x="0" y="0"/>
            <a:ext cx="5581650" cy="6858000"/>
          </a:xfrm>
          <a:prstGeom prst="rect">
            <a:avLst/>
          </a:prstGeom>
        </p:spPr>
      </p:pic>
      <p:sp>
        <p:nvSpPr>
          <p:cNvPr id="2" name="Title 1">
            <a:extLst>
              <a:ext uri="{FF2B5EF4-FFF2-40B4-BE49-F238E27FC236}">
                <a16:creationId xmlns="" xmlns:a16="http://schemas.microsoft.com/office/drawing/2014/main" id="{C2FF67A8-55FA-435D-A18C-96D63D22B53E}"/>
              </a:ext>
            </a:extLst>
          </p:cNvPr>
          <p:cNvSpPr>
            <a:spLocks noGrp="1"/>
          </p:cNvSpPr>
          <p:nvPr>
            <p:ph type="title" hasCustomPrompt="1"/>
          </p:nvPr>
        </p:nvSpPr>
        <p:spPr>
          <a:xfrm>
            <a:off x="4657724" y="2809875"/>
            <a:ext cx="6696075" cy="1909763"/>
          </a:xfrm>
        </p:spPr>
        <p:txBody>
          <a:bodyPr anchor="b">
            <a:normAutofit/>
          </a:bodyPr>
          <a:lstStyle>
            <a:lvl1pPr>
              <a:defRPr lang="en-US" sz="2800" kern="1200" spc="150" baseline="0" dirty="0">
                <a:solidFill>
                  <a:schemeClr val="tx1"/>
                </a:solidFill>
                <a:latin typeface="+mj-lt"/>
                <a:ea typeface="+mj-ea"/>
                <a:cs typeface="+mj-cs"/>
              </a:defRPr>
            </a:lvl1pPr>
          </a:lstStyle>
          <a:p>
            <a:r>
              <a:rPr lang="en-US"/>
              <a:t>CLICK TO EDIT MASTER TITLE STYLE</a:t>
            </a:r>
          </a:p>
        </p:txBody>
      </p:sp>
      <p:sp>
        <p:nvSpPr>
          <p:cNvPr id="10" name="Subtitle 2">
            <a:extLst>
              <a:ext uri="{FF2B5EF4-FFF2-40B4-BE49-F238E27FC236}">
                <a16:creationId xmlns="" xmlns:a16="http://schemas.microsoft.com/office/drawing/2014/main" id="{104828DA-5EC5-4A00-9A7B-CD9668EF24D1}"/>
              </a:ext>
            </a:extLst>
          </p:cNvPr>
          <p:cNvSpPr>
            <a:spLocks noGrp="1"/>
          </p:cNvSpPr>
          <p:nvPr>
            <p:ph type="subTitle" idx="1"/>
          </p:nvPr>
        </p:nvSpPr>
        <p:spPr>
          <a:xfrm>
            <a:off x="4657725" y="5028803"/>
            <a:ext cx="6696074" cy="365125"/>
          </a:xfrm>
        </p:spPr>
        <p:txBody>
          <a:bodyPr anchor="b">
            <a:normAutofit/>
          </a:bodyPr>
          <a:lstStyle>
            <a:lvl1pPr marL="0" indent="0" algn="l">
              <a:buNone/>
              <a:defRPr sz="1600">
                <a:solidFill>
                  <a:schemeClr val="bg2">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3" name="Date Placeholder 2">
            <a:extLst>
              <a:ext uri="{FF2B5EF4-FFF2-40B4-BE49-F238E27FC236}">
                <a16:creationId xmlns="" xmlns:a16="http://schemas.microsoft.com/office/drawing/2014/main" id="{D9303E9A-96BC-4283-A6E1-5948AEB119F4}"/>
              </a:ext>
            </a:extLst>
          </p:cNvPr>
          <p:cNvSpPr>
            <a:spLocks noGrp="1"/>
          </p:cNvSpPr>
          <p:nvPr>
            <p:ph type="dt" sz="half" idx="10"/>
          </p:nvPr>
        </p:nvSpPr>
        <p:spPr>
          <a:xfrm>
            <a:off x="4676774" y="6356350"/>
            <a:ext cx="1695450" cy="365125"/>
          </a:xfrm>
        </p:spPr>
        <p:txBody>
          <a:bodyPr/>
          <a:lstStyle>
            <a:lvl1pPr>
              <a:defRPr sz="900"/>
            </a:lvl1pPr>
          </a:lstStyle>
          <a:p>
            <a:r>
              <a:rPr lang="en-US" dirty="0"/>
              <a:t>20XX</a:t>
            </a:r>
          </a:p>
        </p:txBody>
      </p:sp>
      <p:sp>
        <p:nvSpPr>
          <p:cNvPr id="4" name="Footer Placeholder 3">
            <a:extLst>
              <a:ext uri="{FF2B5EF4-FFF2-40B4-BE49-F238E27FC236}">
                <a16:creationId xmlns="" xmlns:a16="http://schemas.microsoft.com/office/drawing/2014/main" id="{45A19C49-052B-4D3E-B227-1D787463CE96}"/>
              </a:ext>
            </a:extLst>
          </p:cNvPr>
          <p:cNvSpPr>
            <a:spLocks noGrp="1"/>
          </p:cNvSpPr>
          <p:nvPr>
            <p:ph type="ftr" sz="quarter" idx="11"/>
          </p:nvPr>
        </p:nvSpPr>
        <p:spPr>
          <a:xfrm>
            <a:off x="6743699" y="6356350"/>
            <a:ext cx="2543175" cy="365125"/>
          </a:xfrm>
        </p:spPr>
        <p:txBody>
          <a:bodyPr/>
          <a:lstStyle>
            <a:lvl1pPr>
              <a:defRPr sz="900"/>
            </a:lvl1pPr>
          </a:lstStyle>
          <a:p>
            <a:r>
              <a:rPr lang="en-US" dirty="0"/>
              <a:t>PRESENTATION TITLE</a:t>
            </a:r>
          </a:p>
        </p:txBody>
      </p:sp>
      <p:sp>
        <p:nvSpPr>
          <p:cNvPr id="5" name="Slide Number Placeholder 4">
            <a:extLst>
              <a:ext uri="{FF2B5EF4-FFF2-40B4-BE49-F238E27FC236}">
                <a16:creationId xmlns="" xmlns:a16="http://schemas.microsoft.com/office/drawing/2014/main" id="{4E5E724A-95F0-41B6-A77E-EDD067272C27}"/>
              </a:ext>
            </a:extLst>
          </p:cNvPr>
          <p:cNvSpPr>
            <a:spLocks noGrp="1"/>
          </p:cNvSpPr>
          <p:nvPr>
            <p:ph type="sldNum" sz="quarter" idx="12"/>
          </p:nvPr>
        </p:nvSpPr>
        <p:spPr>
          <a:xfrm>
            <a:off x="9658350" y="6356350"/>
            <a:ext cx="1695450" cy="365125"/>
          </a:xfrm>
        </p:spPr>
        <p:txBody>
          <a:bodyPr/>
          <a:lstStyle>
            <a:lvl1pPr>
              <a:defRPr sz="900"/>
            </a:lvl1pPr>
          </a:lstStyle>
          <a:p>
            <a:fld id="{A49DFD55-3C28-40EF-9E31-A92D2E4017FF}" type="slidenum">
              <a:rPr lang="en-US" smtClean="0"/>
              <a:pPr/>
              <a:t>‹#›</a:t>
            </a:fld>
            <a:endParaRPr lang="en-US" dirty="0"/>
          </a:p>
        </p:txBody>
      </p:sp>
      <p:cxnSp>
        <p:nvCxnSpPr>
          <p:cNvPr id="9" name="Straight Connector 8">
            <a:extLst>
              <a:ext uri="{FF2B5EF4-FFF2-40B4-BE49-F238E27FC236}">
                <a16:creationId xmlns="" xmlns:a16="http://schemas.microsoft.com/office/drawing/2014/main" id="{BDAC7E4E-FE06-4E90-8107-6B543E5515ED}"/>
              </a:ext>
              <a:ext uri="{C183D7F6-B498-43B3-948B-1728B52AA6E4}">
                <adec:decorative xmlns="" xmlns:adec="http://schemas.microsoft.com/office/drawing/2017/decorative" val="1"/>
              </a:ext>
            </a:extLst>
          </p:cNvPr>
          <p:cNvCxnSpPr/>
          <p:nvPr userDrawn="1"/>
        </p:nvCxnSpPr>
        <p:spPr>
          <a:xfrm flipV="1">
            <a:off x="2209800" y="0"/>
            <a:ext cx="243840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030656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Slide 4 People">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1CF3B5C-31C4-46BA-9FAD-72DF917A84DA}"/>
              </a:ext>
            </a:extLst>
          </p:cNvPr>
          <p:cNvSpPr>
            <a:spLocks noGrp="1"/>
          </p:cNvSpPr>
          <p:nvPr>
            <p:ph type="title" hasCustomPrompt="1"/>
          </p:nvPr>
        </p:nvSpPr>
        <p:spPr>
          <a:xfrm>
            <a:off x="1885156" y="892177"/>
            <a:ext cx="8421688" cy="1325563"/>
          </a:xfrm>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11" name="Picture Placeholder 10">
            <a:extLst>
              <a:ext uri="{FF2B5EF4-FFF2-40B4-BE49-F238E27FC236}">
                <a16:creationId xmlns="" xmlns:a16="http://schemas.microsoft.com/office/drawing/2014/main" id="{B0BDE76A-30A6-4268-9656-28A484C3DCC9}"/>
              </a:ext>
            </a:extLst>
          </p:cNvPr>
          <p:cNvSpPr>
            <a:spLocks noGrp="1"/>
          </p:cNvSpPr>
          <p:nvPr>
            <p:ph type="pic" sz="quarter" idx="14"/>
          </p:nvPr>
        </p:nvSpPr>
        <p:spPr>
          <a:xfrm>
            <a:off x="1487181" y="2886074"/>
            <a:ext cx="1845511" cy="1845511"/>
          </a:xfrm>
          <a:solidFill>
            <a:schemeClr val="bg1">
              <a:lumMod val="95000"/>
            </a:schemeClr>
          </a:solidFill>
        </p:spPr>
        <p:txBody>
          <a:bodyPr/>
          <a:lstStyle/>
          <a:p>
            <a:r>
              <a:rPr lang="en-US"/>
              <a:t>Click icon to add picture</a:t>
            </a:r>
            <a:endParaRPr lang="en-US" dirty="0"/>
          </a:p>
        </p:txBody>
      </p:sp>
      <p:sp>
        <p:nvSpPr>
          <p:cNvPr id="3" name="Text Placeholder 2">
            <a:extLst>
              <a:ext uri="{FF2B5EF4-FFF2-40B4-BE49-F238E27FC236}">
                <a16:creationId xmlns="" xmlns:a16="http://schemas.microsoft.com/office/drawing/2014/main" id="{B659CD1F-9DFB-4048-9B9B-2BD7D4EC6400}"/>
              </a:ext>
            </a:extLst>
          </p:cNvPr>
          <p:cNvSpPr>
            <a:spLocks noGrp="1"/>
          </p:cNvSpPr>
          <p:nvPr>
            <p:ph type="body" idx="1" hasCustomPrompt="1"/>
          </p:nvPr>
        </p:nvSpPr>
        <p:spPr>
          <a:xfrm>
            <a:off x="1228568" y="5084524"/>
            <a:ext cx="2317707" cy="343061"/>
          </a:xfrm>
        </p:spPr>
        <p:txBody>
          <a:bodyPr anchor="ctr">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6" name="Text Placeholder 2">
            <a:extLst>
              <a:ext uri="{FF2B5EF4-FFF2-40B4-BE49-F238E27FC236}">
                <a16:creationId xmlns="" xmlns:a16="http://schemas.microsoft.com/office/drawing/2014/main" id="{A02C0876-23F7-41FA-9AC9-721097D1A3CD}"/>
              </a:ext>
            </a:extLst>
          </p:cNvPr>
          <p:cNvSpPr>
            <a:spLocks noGrp="1"/>
          </p:cNvSpPr>
          <p:nvPr>
            <p:ph type="body" idx="21" hasCustomPrompt="1"/>
          </p:nvPr>
        </p:nvSpPr>
        <p:spPr>
          <a:xfrm>
            <a:off x="1487181" y="5464114"/>
            <a:ext cx="1845511" cy="343061"/>
          </a:xfrm>
        </p:spPr>
        <p:txBody>
          <a:bodyPr anchor="t">
            <a:noAutofit/>
          </a:bodyPr>
          <a:lstStyle>
            <a:lvl1pPr marL="0" indent="0" algn="ctr">
              <a:buNone/>
              <a:defRPr lang="en-US" sz="1000" kern="1200" spc="150" baseline="0" dirty="0" smtClean="0">
                <a:solidFill>
                  <a:schemeClr val="tx1"/>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17" name="Picture Placeholder 10">
            <a:extLst>
              <a:ext uri="{FF2B5EF4-FFF2-40B4-BE49-F238E27FC236}">
                <a16:creationId xmlns="" xmlns:a16="http://schemas.microsoft.com/office/drawing/2014/main" id="{C4CA5C9C-91D5-44B1-A82A-A49732B4691A}"/>
              </a:ext>
            </a:extLst>
          </p:cNvPr>
          <p:cNvSpPr>
            <a:spLocks noGrp="1"/>
          </p:cNvSpPr>
          <p:nvPr>
            <p:ph type="pic" sz="quarter" idx="15"/>
          </p:nvPr>
        </p:nvSpPr>
        <p:spPr>
          <a:xfrm>
            <a:off x="3836914" y="2886074"/>
            <a:ext cx="1845511" cy="1845511"/>
          </a:xfrm>
          <a:solidFill>
            <a:schemeClr val="bg1">
              <a:lumMod val="95000"/>
            </a:schemeClr>
          </a:solidFill>
        </p:spPr>
        <p:txBody>
          <a:bodyPr/>
          <a:lstStyle/>
          <a:p>
            <a:r>
              <a:rPr lang="en-US"/>
              <a:t>Click icon to add picture</a:t>
            </a:r>
            <a:endParaRPr lang="en-US" dirty="0"/>
          </a:p>
        </p:txBody>
      </p:sp>
      <p:sp>
        <p:nvSpPr>
          <p:cNvPr id="23" name="Text Placeholder 2">
            <a:extLst>
              <a:ext uri="{FF2B5EF4-FFF2-40B4-BE49-F238E27FC236}">
                <a16:creationId xmlns="" xmlns:a16="http://schemas.microsoft.com/office/drawing/2014/main" id="{572D0301-10F1-41B4-BEF8-C53FA4D66214}"/>
              </a:ext>
            </a:extLst>
          </p:cNvPr>
          <p:cNvSpPr>
            <a:spLocks noGrp="1"/>
          </p:cNvSpPr>
          <p:nvPr>
            <p:ph type="body" idx="18" hasCustomPrompt="1"/>
          </p:nvPr>
        </p:nvSpPr>
        <p:spPr>
          <a:xfrm>
            <a:off x="3578300" y="5084524"/>
            <a:ext cx="2330816" cy="343061"/>
          </a:xfrm>
        </p:spPr>
        <p:txBody>
          <a:bodyPr anchor="ctr">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7" name="Text Placeholder 2">
            <a:extLst>
              <a:ext uri="{FF2B5EF4-FFF2-40B4-BE49-F238E27FC236}">
                <a16:creationId xmlns="" xmlns:a16="http://schemas.microsoft.com/office/drawing/2014/main" id="{7ADEB263-F204-4A78-A5E0-7361EFE0B921}"/>
              </a:ext>
            </a:extLst>
          </p:cNvPr>
          <p:cNvSpPr>
            <a:spLocks noGrp="1"/>
          </p:cNvSpPr>
          <p:nvPr>
            <p:ph type="body" idx="22" hasCustomPrompt="1"/>
          </p:nvPr>
        </p:nvSpPr>
        <p:spPr>
          <a:xfrm>
            <a:off x="3836913" y="5478796"/>
            <a:ext cx="1855949" cy="343061"/>
          </a:xfrm>
        </p:spPr>
        <p:txBody>
          <a:bodyPr anchor="t">
            <a:noAutofit/>
          </a:bodyPr>
          <a:lstStyle>
            <a:lvl1pPr marL="0" indent="0" algn="ctr">
              <a:buNone/>
              <a:defRPr lang="en-US" sz="1000" kern="1200" spc="150" baseline="0" dirty="0" smtClean="0">
                <a:solidFill>
                  <a:schemeClr val="tx1"/>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18" name="Picture Placeholder 10">
            <a:extLst>
              <a:ext uri="{FF2B5EF4-FFF2-40B4-BE49-F238E27FC236}">
                <a16:creationId xmlns="" xmlns:a16="http://schemas.microsoft.com/office/drawing/2014/main" id="{4EBC7D6F-397D-4C5A-AA62-F683F88531A2}"/>
              </a:ext>
            </a:extLst>
          </p:cNvPr>
          <p:cNvSpPr>
            <a:spLocks noGrp="1"/>
          </p:cNvSpPr>
          <p:nvPr>
            <p:ph type="pic" sz="quarter" idx="16"/>
          </p:nvPr>
        </p:nvSpPr>
        <p:spPr>
          <a:xfrm>
            <a:off x="6327578" y="2886074"/>
            <a:ext cx="1845511" cy="1845511"/>
          </a:xfrm>
          <a:solidFill>
            <a:schemeClr val="bg1">
              <a:lumMod val="95000"/>
            </a:schemeClr>
          </a:solidFill>
        </p:spPr>
        <p:txBody>
          <a:bodyPr/>
          <a:lstStyle/>
          <a:p>
            <a:pPr lvl="1"/>
            <a:r>
              <a:rPr lang="en-US"/>
              <a:t>Click icon to add picture</a:t>
            </a:r>
            <a:endParaRPr lang="en-US" dirty="0"/>
          </a:p>
        </p:txBody>
      </p:sp>
      <p:sp>
        <p:nvSpPr>
          <p:cNvPr id="24" name="Text Placeholder 2">
            <a:extLst>
              <a:ext uri="{FF2B5EF4-FFF2-40B4-BE49-F238E27FC236}">
                <a16:creationId xmlns="" xmlns:a16="http://schemas.microsoft.com/office/drawing/2014/main" id="{E767B9DE-7410-43CC-90CF-52D67EF03D48}"/>
              </a:ext>
            </a:extLst>
          </p:cNvPr>
          <p:cNvSpPr>
            <a:spLocks noGrp="1"/>
          </p:cNvSpPr>
          <p:nvPr>
            <p:ph type="body" idx="19" hasCustomPrompt="1"/>
          </p:nvPr>
        </p:nvSpPr>
        <p:spPr>
          <a:xfrm>
            <a:off x="6068964" y="5084524"/>
            <a:ext cx="2317707" cy="343061"/>
          </a:xfrm>
        </p:spPr>
        <p:txBody>
          <a:bodyPr anchor="ctr">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8" name="Text Placeholder 2">
            <a:extLst>
              <a:ext uri="{FF2B5EF4-FFF2-40B4-BE49-F238E27FC236}">
                <a16:creationId xmlns="" xmlns:a16="http://schemas.microsoft.com/office/drawing/2014/main" id="{103678F5-B025-46E2-BD45-E77861487165}"/>
              </a:ext>
            </a:extLst>
          </p:cNvPr>
          <p:cNvSpPr>
            <a:spLocks noGrp="1"/>
          </p:cNvSpPr>
          <p:nvPr>
            <p:ph type="body" idx="23" hasCustomPrompt="1"/>
          </p:nvPr>
        </p:nvSpPr>
        <p:spPr>
          <a:xfrm>
            <a:off x="6327577" y="5478796"/>
            <a:ext cx="1845511" cy="343061"/>
          </a:xfrm>
        </p:spPr>
        <p:txBody>
          <a:bodyPr anchor="t">
            <a:noAutofit/>
          </a:bodyPr>
          <a:lstStyle>
            <a:lvl1pPr marL="0" indent="0" algn="ctr">
              <a:buNone/>
              <a:defRPr lang="en-US" sz="1000" kern="1200" spc="150" baseline="0" dirty="0" smtClean="0">
                <a:solidFill>
                  <a:schemeClr val="tx1"/>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19" name="Picture Placeholder 10">
            <a:extLst>
              <a:ext uri="{FF2B5EF4-FFF2-40B4-BE49-F238E27FC236}">
                <a16:creationId xmlns="" xmlns:a16="http://schemas.microsoft.com/office/drawing/2014/main" id="{92E6B581-A522-4758-A9A4-8B9C7B860CF2}"/>
              </a:ext>
            </a:extLst>
          </p:cNvPr>
          <p:cNvSpPr>
            <a:spLocks noGrp="1"/>
          </p:cNvSpPr>
          <p:nvPr>
            <p:ph type="pic" sz="quarter" idx="17"/>
          </p:nvPr>
        </p:nvSpPr>
        <p:spPr>
          <a:xfrm>
            <a:off x="8747458" y="2886074"/>
            <a:ext cx="1845511" cy="1845511"/>
          </a:xfrm>
          <a:solidFill>
            <a:schemeClr val="bg1">
              <a:lumMod val="95000"/>
            </a:schemeClr>
          </a:solidFill>
        </p:spPr>
        <p:txBody>
          <a:bodyPr/>
          <a:lstStyle/>
          <a:p>
            <a:r>
              <a:rPr lang="en-US"/>
              <a:t>Click icon to add picture</a:t>
            </a:r>
            <a:endParaRPr lang="en-US" dirty="0"/>
          </a:p>
        </p:txBody>
      </p:sp>
      <p:sp>
        <p:nvSpPr>
          <p:cNvPr id="25" name="Text Placeholder 2">
            <a:extLst>
              <a:ext uri="{FF2B5EF4-FFF2-40B4-BE49-F238E27FC236}">
                <a16:creationId xmlns="" xmlns:a16="http://schemas.microsoft.com/office/drawing/2014/main" id="{E13DFE1F-4534-4828-990E-B052F51FC65C}"/>
              </a:ext>
            </a:extLst>
          </p:cNvPr>
          <p:cNvSpPr>
            <a:spLocks noGrp="1"/>
          </p:cNvSpPr>
          <p:nvPr>
            <p:ph type="body" idx="20" hasCustomPrompt="1"/>
          </p:nvPr>
        </p:nvSpPr>
        <p:spPr>
          <a:xfrm>
            <a:off x="8488845" y="5084524"/>
            <a:ext cx="2317706" cy="343061"/>
          </a:xfrm>
        </p:spPr>
        <p:txBody>
          <a:bodyPr anchor="ctr">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9" name="Text Placeholder 2">
            <a:extLst>
              <a:ext uri="{FF2B5EF4-FFF2-40B4-BE49-F238E27FC236}">
                <a16:creationId xmlns="" xmlns:a16="http://schemas.microsoft.com/office/drawing/2014/main" id="{7E3F385B-4DD9-4F3C-A02B-179B9FA61292}"/>
              </a:ext>
            </a:extLst>
          </p:cNvPr>
          <p:cNvSpPr>
            <a:spLocks noGrp="1"/>
          </p:cNvSpPr>
          <p:nvPr>
            <p:ph type="body" idx="24" hasCustomPrompt="1"/>
          </p:nvPr>
        </p:nvSpPr>
        <p:spPr>
          <a:xfrm>
            <a:off x="8747458" y="5464114"/>
            <a:ext cx="1845510" cy="343061"/>
          </a:xfrm>
        </p:spPr>
        <p:txBody>
          <a:bodyPr anchor="t">
            <a:noAutofit/>
          </a:bodyPr>
          <a:lstStyle>
            <a:lvl1pPr marL="0" indent="0" algn="ctr">
              <a:buNone/>
              <a:defRPr lang="en-US" sz="1000" kern="1200" spc="150" baseline="0" dirty="0" smtClean="0">
                <a:solidFill>
                  <a:schemeClr val="tx1"/>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7" name="Date Placeholder 6">
            <a:extLst>
              <a:ext uri="{FF2B5EF4-FFF2-40B4-BE49-F238E27FC236}">
                <a16:creationId xmlns="" xmlns:a16="http://schemas.microsoft.com/office/drawing/2014/main" id="{F255C16C-AA88-4BBF-8040-11ECFED618E0}"/>
              </a:ext>
            </a:extLst>
          </p:cNvPr>
          <p:cNvSpPr>
            <a:spLocks noGrp="1"/>
          </p:cNvSpPr>
          <p:nvPr>
            <p:ph type="dt" sz="half" idx="10"/>
          </p:nvPr>
        </p:nvSpPr>
        <p:spPr/>
        <p:txBody>
          <a:bodyPr/>
          <a:lstStyle>
            <a:lvl1pPr>
              <a:defRPr sz="900"/>
            </a:lvl1pPr>
          </a:lstStyle>
          <a:p>
            <a:r>
              <a:rPr lang="en-US" dirty="0"/>
              <a:t>20XX</a:t>
            </a:r>
          </a:p>
        </p:txBody>
      </p:sp>
      <p:sp>
        <p:nvSpPr>
          <p:cNvPr id="8" name="Footer Placeholder 7">
            <a:extLst>
              <a:ext uri="{FF2B5EF4-FFF2-40B4-BE49-F238E27FC236}">
                <a16:creationId xmlns="" xmlns:a16="http://schemas.microsoft.com/office/drawing/2014/main" id="{CBE560E3-F935-488F-8F0E-191D7B6B54B8}"/>
              </a:ext>
            </a:extLst>
          </p:cNvPr>
          <p:cNvSpPr>
            <a:spLocks noGrp="1"/>
          </p:cNvSpPr>
          <p:nvPr>
            <p:ph type="ftr" sz="quarter" idx="11"/>
          </p:nvPr>
        </p:nvSpPr>
        <p:spPr/>
        <p:txBody>
          <a:bodyPr/>
          <a:lstStyle>
            <a:lvl1pPr>
              <a:defRPr sz="900"/>
            </a:lvl1pPr>
          </a:lstStyle>
          <a:p>
            <a:r>
              <a:rPr lang="en-US" dirty="0"/>
              <a:t>PRESENTATION TITLE</a:t>
            </a:r>
          </a:p>
        </p:txBody>
      </p:sp>
      <p:sp>
        <p:nvSpPr>
          <p:cNvPr id="9" name="Slide Number Placeholder 8">
            <a:extLst>
              <a:ext uri="{FF2B5EF4-FFF2-40B4-BE49-F238E27FC236}">
                <a16:creationId xmlns="" xmlns:a16="http://schemas.microsoft.com/office/drawing/2014/main" id="{9B9CD8B2-CC23-467F-B0EE-2CC06D6308BD}"/>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dirty="0"/>
          </a:p>
        </p:txBody>
      </p:sp>
      <p:grpSp>
        <p:nvGrpSpPr>
          <p:cNvPr id="4" name="Group 3">
            <a:extLst>
              <a:ext uri="{FF2B5EF4-FFF2-40B4-BE49-F238E27FC236}">
                <a16:creationId xmlns="" xmlns:a16="http://schemas.microsoft.com/office/drawing/2014/main" id="{73C911F2-9041-416A-B83C-F23B354E063B}"/>
              </a:ext>
              <a:ext uri="{C183D7F6-B498-43B3-948B-1728B52AA6E4}">
                <adec:decorative xmlns="" xmlns:adec="http://schemas.microsoft.com/office/drawing/2017/decorative" val="1"/>
              </a:ext>
            </a:extLst>
          </p:cNvPr>
          <p:cNvGrpSpPr/>
          <p:nvPr userDrawn="1"/>
        </p:nvGrpSpPr>
        <p:grpSpPr>
          <a:xfrm>
            <a:off x="7334250" y="0"/>
            <a:ext cx="4857750" cy="1724025"/>
            <a:chOff x="7334250" y="0"/>
            <a:chExt cx="4857750" cy="1724025"/>
          </a:xfrm>
        </p:grpSpPr>
        <p:cxnSp>
          <p:nvCxnSpPr>
            <p:cNvPr id="10" name="Straight Connector 9">
              <a:extLst>
                <a:ext uri="{FF2B5EF4-FFF2-40B4-BE49-F238E27FC236}">
                  <a16:creationId xmlns="" xmlns:a16="http://schemas.microsoft.com/office/drawing/2014/main" id="{4E4B72DA-52CB-4D39-A342-8857B4D959B2}"/>
                </a:ext>
              </a:extLst>
            </p:cNvPr>
            <p:cNvCxnSpPr/>
            <p:nvPr userDrawn="1"/>
          </p:nvCxnSpPr>
          <p:spPr>
            <a:xfrm flipH="1" flipV="1">
              <a:off x="7334250" y="0"/>
              <a:ext cx="4857750" cy="762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 xmlns:a16="http://schemas.microsoft.com/office/drawing/2014/main" id="{21D9BCDA-DFB7-41A4-A7C7-CEE86CEDCBE5}"/>
                </a:ext>
              </a:extLst>
            </p:cNvPr>
            <p:cNvCxnSpPr>
              <a:cxnSpLocks/>
            </p:cNvCxnSpPr>
            <p:nvPr userDrawn="1"/>
          </p:nvCxnSpPr>
          <p:spPr>
            <a:xfrm>
              <a:off x="11487150" y="0"/>
              <a:ext cx="704850" cy="172402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951227852"/>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am Slide 8 People">
    <p:bg>
      <p:bgPr>
        <a:solidFill>
          <a:schemeClr val="bg1"/>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 xmlns:a16="http://schemas.microsoft.com/office/drawing/2014/main" id="{187AAB93-862D-455E-9E73-3D0DAEFDEDB4}"/>
              </a:ext>
              <a:ext uri="{C183D7F6-B498-43B3-948B-1728B52AA6E4}">
                <adec:decorative xmlns="" xmlns:adec="http://schemas.microsoft.com/office/drawing/2017/decorative" val="1"/>
              </a:ext>
            </a:extLst>
          </p:cNvPr>
          <p:cNvGrpSpPr/>
          <p:nvPr userDrawn="1"/>
        </p:nvGrpSpPr>
        <p:grpSpPr>
          <a:xfrm>
            <a:off x="0" y="473953"/>
            <a:ext cx="12192000" cy="5621336"/>
            <a:chOff x="0" y="473953"/>
            <a:chExt cx="12192000" cy="5621336"/>
          </a:xfrm>
        </p:grpSpPr>
        <p:pic>
          <p:nvPicPr>
            <p:cNvPr id="13" name="Graphic 12">
              <a:extLst>
                <a:ext uri="{FF2B5EF4-FFF2-40B4-BE49-F238E27FC236}">
                  <a16:creationId xmlns="" xmlns:a16="http://schemas.microsoft.com/office/drawing/2014/main" id="{B0DFD584-E5CF-41EF-B51E-679CE22DDF93}"/>
                </a:ext>
              </a:extLst>
            </p:cNvPr>
            <p:cNvPicPr>
              <a:picLocks noChangeAspect="1"/>
            </p:cNvPicPr>
            <p:nvPr userDrawn="1"/>
          </p:nvPicPr>
          <p:blipFill>
            <a:blip r:embed="rId2">
              <a:extLst>
                <a:ext uri="{96DAC541-7B7A-43D3-8B79-37D633B846F1}">
                  <asvg:svgBlip xmlns="" xmlns:asvg="http://schemas.microsoft.com/office/drawing/2016/SVG/main" r:embed="rId3"/>
                </a:ext>
              </a:extLst>
            </a:blip>
            <a:stretch>
              <a:fillRect/>
            </a:stretch>
          </p:blipFill>
          <p:spPr>
            <a:xfrm>
              <a:off x="0" y="473953"/>
              <a:ext cx="2057400" cy="1647825"/>
            </a:xfrm>
            <a:prstGeom prst="rect">
              <a:avLst/>
            </a:prstGeom>
          </p:spPr>
        </p:pic>
        <p:pic>
          <p:nvPicPr>
            <p:cNvPr id="14" name="Graphic 13">
              <a:extLst>
                <a:ext uri="{FF2B5EF4-FFF2-40B4-BE49-F238E27FC236}">
                  <a16:creationId xmlns="" xmlns:a16="http://schemas.microsoft.com/office/drawing/2014/main" id="{E5C02DDF-25A6-42C7-9525-F279CE2095C0}"/>
                </a:ext>
              </a:extLst>
            </p:cNvPr>
            <p:cNvPicPr>
              <a:picLocks noChangeAspect="1"/>
            </p:cNvPicPr>
            <p:nvPr userDrawn="1"/>
          </p:nvPicPr>
          <p:blipFill>
            <a:blip r:embed="rId4">
              <a:extLst>
                <a:ext uri="{96DAC541-7B7A-43D3-8B79-37D633B846F1}">
                  <asvg:svgBlip xmlns="" xmlns:asvg="http://schemas.microsoft.com/office/drawing/2016/SVG/main" r:embed="rId5"/>
                </a:ext>
              </a:extLst>
            </a:blip>
            <a:stretch>
              <a:fillRect/>
            </a:stretch>
          </p:blipFill>
          <p:spPr>
            <a:xfrm>
              <a:off x="11049000" y="5180889"/>
              <a:ext cx="1143000" cy="914400"/>
            </a:xfrm>
            <a:prstGeom prst="rect">
              <a:avLst/>
            </a:prstGeom>
          </p:spPr>
        </p:pic>
      </p:grpSp>
      <p:sp>
        <p:nvSpPr>
          <p:cNvPr id="2" name="Title 1">
            <a:extLst>
              <a:ext uri="{FF2B5EF4-FFF2-40B4-BE49-F238E27FC236}">
                <a16:creationId xmlns="" xmlns:a16="http://schemas.microsoft.com/office/drawing/2014/main" id="{81CF3B5C-31C4-46BA-9FAD-72DF917A84DA}"/>
              </a:ext>
            </a:extLst>
          </p:cNvPr>
          <p:cNvSpPr>
            <a:spLocks noGrp="1"/>
          </p:cNvSpPr>
          <p:nvPr>
            <p:ph type="title" hasCustomPrompt="1"/>
          </p:nvPr>
        </p:nvSpPr>
        <p:spPr>
          <a:xfrm>
            <a:off x="1885156" y="892177"/>
            <a:ext cx="8421688" cy="1325563"/>
          </a:xfrm>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11" name="Picture Placeholder 10">
            <a:extLst>
              <a:ext uri="{FF2B5EF4-FFF2-40B4-BE49-F238E27FC236}">
                <a16:creationId xmlns="" xmlns:a16="http://schemas.microsoft.com/office/drawing/2014/main" id="{B0BDE76A-30A6-4268-9656-28A484C3DCC9}"/>
              </a:ext>
            </a:extLst>
          </p:cNvPr>
          <p:cNvSpPr>
            <a:spLocks noGrp="1"/>
          </p:cNvSpPr>
          <p:nvPr>
            <p:ph type="pic" sz="quarter" idx="14"/>
          </p:nvPr>
        </p:nvSpPr>
        <p:spPr>
          <a:xfrm>
            <a:off x="1877176" y="2428875"/>
            <a:ext cx="1066800" cy="1066800"/>
          </a:xfrm>
          <a:solidFill>
            <a:schemeClr val="tx1"/>
          </a:solidFill>
        </p:spPr>
        <p:txBody>
          <a:bodyPr>
            <a:normAutofit/>
          </a:bodyPr>
          <a:lstStyle>
            <a:lvl1pPr marL="0" indent="0" algn="l">
              <a:lnSpc>
                <a:spcPct val="100000"/>
              </a:lnSpc>
              <a:buFont typeface="Arial" panose="020B0604020202020204" pitchFamily="34" charset="0"/>
              <a:buNone/>
              <a:defRPr sz="900">
                <a:solidFill>
                  <a:sysClr val="windowText" lastClr="000000"/>
                </a:solidFill>
              </a:defRPr>
            </a:lvl1pPr>
          </a:lstStyle>
          <a:p>
            <a:r>
              <a:rPr lang="en-US"/>
              <a:t>Click icon to add picture</a:t>
            </a:r>
            <a:endParaRPr lang="en-US" dirty="0"/>
          </a:p>
        </p:txBody>
      </p:sp>
      <p:sp>
        <p:nvSpPr>
          <p:cNvPr id="3" name="Text Placeholder 2">
            <a:extLst>
              <a:ext uri="{FF2B5EF4-FFF2-40B4-BE49-F238E27FC236}">
                <a16:creationId xmlns="" xmlns:a16="http://schemas.microsoft.com/office/drawing/2014/main" id="{B659CD1F-9DFB-4048-9B9B-2BD7D4EC6400}"/>
              </a:ext>
            </a:extLst>
          </p:cNvPr>
          <p:cNvSpPr>
            <a:spLocks noGrp="1"/>
          </p:cNvSpPr>
          <p:nvPr>
            <p:ph type="body" idx="1" hasCustomPrompt="1"/>
          </p:nvPr>
        </p:nvSpPr>
        <p:spPr>
          <a:xfrm>
            <a:off x="1500168" y="3654378"/>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6" name="Text Placeholder 2">
            <a:extLst>
              <a:ext uri="{FF2B5EF4-FFF2-40B4-BE49-F238E27FC236}">
                <a16:creationId xmlns="" xmlns:a16="http://schemas.microsoft.com/office/drawing/2014/main" id="{A02C0876-23F7-41FA-9AC9-721097D1A3CD}"/>
              </a:ext>
            </a:extLst>
          </p:cNvPr>
          <p:cNvSpPr>
            <a:spLocks noGrp="1"/>
          </p:cNvSpPr>
          <p:nvPr>
            <p:ph type="body" idx="21" hasCustomPrompt="1"/>
          </p:nvPr>
        </p:nvSpPr>
        <p:spPr>
          <a:xfrm>
            <a:off x="1500168" y="3809747"/>
            <a:ext cx="18288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17" name="Picture Placeholder 10">
            <a:extLst>
              <a:ext uri="{FF2B5EF4-FFF2-40B4-BE49-F238E27FC236}">
                <a16:creationId xmlns="" xmlns:a16="http://schemas.microsoft.com/office/drawing/2014/main" id="{C4CA5C9C-91D5-44B1-A82A-A49732B4691A}"/>
              </a:ext>
            </a:extLst>
          </p:cNvPr>
          <p:cNvSpPr>
            <a:spLocks noGrp="1"/>
          </p:cNvSpPr>
          <p:nvPr>
            <p:ph type="pic" sz="quarter" idx="15"/>
          </p:nvPr>
        </p:nvSpPr>
        <p:spPr>
          <a:xfrm>
            <a:off x="4226270" y="2428875"/>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a:t>Click icon to add picture</a:t>
            </a:r>
            <a:endParaRPr lang="en-US" dirty="0"/>
          </a:p>
        </p:txBody>
      </p:sp>
      <p:sp>
        <p:nvSpPr>
          <p:cNvPr id="23" name="Text Placeholder 2">
            <a:extLst>
              <a:ext uri="{FF2B5EF4-FFF2-40B4-BE49-F238E27FC236}">
                <a16:creationId xmlns="" xmlns:a16="http://schemas.microsoft.com/office/drawing/2014/main" id="{572D0301-10F1-41B4-BEF8-C53FA4D66214}"/>
              </a:ext>
            </a:extLst>
          </p:cNvPr>
          <p:cNvSpPr>
            <a:spLocks noGrp="1"/>
          </p:cNvSpPr>
          <p:nvPr>
            <p:ph type="body" idx="18" hasCustomPrompt="1"/>
          </p:nvPr>
        </p:nvSpPr>
        <p:spPr>
          <a:xfrm>
            <a:off x="3849262" y="3654378"/>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7" name="Text Placeholder 2">
            <a:extLst>
              <a:ext uri="{FF2B5EF4-FFF2-40B4-BE49-F238E27FC236}">
                <a16:creationId xmlns="" xmlns:a16="http://schemas.microsoft.com/office/drawing/2014/main" id="{7ADEB263-F204-4A78-A5E0-7361EFE0B921}"/>
              </a:ext>
            </a:extLst>
          </p:cNvPr>
          <p:cNvSpPr>
            <a:spLocks noGrp="1"/>
          </p:cNvSpPr>
          <p:nvPr>
            <p:ph type="body" idx="22" hasCustomPrompt="1"/>
          </p:nvPr>
        </p:nvSpPr>
        <p:spPr>
          <a:xfrm>
            <a:off x="3849262" y="3809747"/>
            <a:ext cx="18288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32" name="Picture Placeholder 10">
            <a:extLst>
              <a:ext uri="{FF2B5EF4-FFF2-40B4-BE49-F238E27FC236}">
                <a16:creationId xmlns="" xmlns:a16="http://schemas.microsoft.com/office/drawing/2014/main" id="{1938DB4D-239F-4E8E-8802-0470B0131189}"/>
              </a:ext>
            </a:extLst>
          </p:cNvPr>
          <p:cNvSpPr>
            <a:spLocks noGrp="1"/>
          </p:cNvSpPr>
          <p:nvPr>
            <p:ph type="pic" sz="quarter" idx="37"/>
          </p:nvPr>
        </p:nvSpPr>
        <p:spPr>
          <a:xfrm>
            <a:off x="6655584" y="2428875"/>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a:t>Click icon to add picture</a:t>
            </a:r>
            <a:endParaRPr lang="en-US" dirty="0"/>
          </a:p>
        </p:txBody>
      </p:sp>
      <p:sp>
        <p:nvSpPr>
          <p:cNvPr id="24" name="Text Placeholder 2">
            <a:extLst>
              <a:ext uri="{FF2B5EF4-FFF2-40B4-BE49-F238E27FC236}">
                <a16:creationId xmlns="" xmlns:a16="http://schemas.microsoft.com/office/drawing/2014/main" id="{E767B9DE-7410-43CC-90CF-52D67EF03D48}"/>
              </a:ext>
            </a:extLst>
          </p:cNvPr>
          <p:cNvSpPr>
            <a:spLocks noGrp="1"/>
          </p:cNvSpPr>
          <p:nvPr>
            <p:ph type="body" idx="19" hasCustomPrompt="1"/>
          </p:nvPr>
        </p:nvSpPr>
        <p:spPr>
          <a:xfrm>
            <a:off x="6198355" y="3654378"/>
            <a:ext cx="2105135"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28" name="Text Placeholder 2">
            <a:extLst>
              <a:ext uri="{FF2B5EF4-FFF2-40B4-BE49-F238E27FC236}">
                <a16:creationId xmlns="" xmlns:a16="http://schemas.microsoft.com/office/drawing/2014/main" id="{103678F5-B025-46E2-BD45-E77861487165}"/>
              </a:ext>
            </a:extLst>
          </p:cNvPr>
          <p:cNvSpPr>
            <a:spLocks noGrp="1"/>
          </p:cNvSpPr>
          <p:nvPr>
            <p:ph type="body" idx="23" hasCustomPrompt="1"/>
          </p:nvPr>
        </p:nvSpPr>
        <p:spPr>
          <a:xfrm>
            <a:off x="6095999" y="3809747"/>
            <a:ext cx="2299855"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19" name="Picture Placeholder 10">
            <a:extLst>
              <a:ext uri="{FF2B5EF4-FFF2-40B4-BE49-F238E27FC236}">
                <a16:creationId xmlns="" xmlns:a16="http://schemas.microsoft.com/office/drawing/2014/main" id="{92E6B581-A522-4758-A9A4-8B9C7B860CF2}"/>
              </a:ext>
            </a:extLst>
          </p:cNvPr>
          <p:cNvSpPr>
            <a:spLocks noGrp="1"/>
          </p:cNvSpPr>
          <p:nvPr>
            <p:ph type="pic" sz="quarter" idx="17"/>
          </p:nvPr>
        </p:nvSpPr>
        <p:spPr>
          <a:xfrm>
            <a:off x="9136814" y="2428875"/>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a:t>Click icon to add picture</a:t>
            </a:r>
            <a:endParaRPr lang="en-US" dirty="0"/>
          </a:p>
        </p:txBody>
      </p:sp>
      <p:sp>
        <p:nvSpPr>
          <p:cNvPr id="25" name="Text Placeholder 2">
            <a:extLst>
              <a:ext uri="{FF2B5EF4-FFF2-40B4-BE49-F238E27FC236}">
                <a16:creationId xmlns="" xmlns:a16="http://schemas.microsoft.com/office/drawing/2014/main" id="{E13DFE1F-4534-4828-990E-B052F51FC65C}"/>
              </a:ext>
            </a:extLst>
          </p:cNvPr>
          <p:cNvSpPr>
            <a:spLocks noGrp="1"/>
          </p:cNvSpPr>
          <p:nvPr>
            <p:ph type="body" idx="20" hasCustomPrompt="1"/>
          </p:nvPr>
        </p:nvSpPr>
        <p:spPr>
          <a:xfrm>
            <a:off x="8759806" y="3654378"/>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9" name="Text Placeholder 2">
            <a:extLst>
              <a:ext uri="{FF2B5EF4-FFF2-40B4-BE49-F238E27FC236}">
                <a16:creationId xmlns="" xmlns:a16="http://schemas.microsoft.com/office/drawing/2014/main" id="{7E3F385B-4DD9-4F3C-A02B-179B9FA61292}"/>
              </a:ext>
            </a:extLst>
          </p:cNvPr>
          <p:cNvSpPr>
            <a:spLocks noGrp="1"/>
          </p:cNvSpPr>
          <p:nvPr>
            <p:ph type="body" idx="24" hasCustomPrompt="1"/>
          </p:nvPr>
        </p:nvSpPr>
        <p:spPr>
          <a:xfrm>
            <a:off x="8744480" y="3809747"/>
            <a:ext cx="1844126"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55" name="Picture Placeholder 10">
            <a:extLst>
              <a:ext uri="{FF2B5EF4-FFF2-40B4-BE49-F238E27FC236}">
                <a16:creationId xmlns="" xmlns:a16="http://schemas.microsoft.com/office/drawing/2014/main" id="{1EBAEB1D-A7F9-4F90-B642-4277D3802BAB}"/>
              </a:ext>
            </a:extLst>
          </p:cNvPr>
          <p:cNvSpPr>
            <a:spLocks noGrp="1"/>
          </p:cNvSpPr>
          <p:nvPr>
            <p:ph type="pic" sz="quarter" idx="26"/>
          </p:nvPr>
        </p:nvSpPr>
        <p:spPr>
          <a:xfrm>
            <a:off x="1877176" y="4287711"/>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a:t>Click icon to add picture</a:t>
            </a:r>
            <a:endParaRPr lang="en-US" dirty="0"/>
          </a:p>
        </p:txBody>
      </p:sp>
      <p:sp>
        <p:nvSpPr>
          <p:cNvPr id="54" name="Text Placeholder 2">
            <a:extLst>
              <a:ext uri="{FF2B5EF4-FFF2-40B4-BE49-F238E27FC236}">
                <a16:creationId xmlns="" xmlns:a16="http://schemas.microsoft.com/office/drawing/2014/main" id="{22930C5B-603C-494E-A467-8B394D01D406}"/>
              </a:ext>
            </a:extLst>
          </p:cNvPr>
          <p:cNvSpPr>
            <a:spLocks noGrp="1"/>
          </p:cNvSpPr>
          <p:nvPr>
            <p:ph type="body" idx="25" hasCustomPrompt="1"/>
          </p:nvPr>
        </p:nvSpPr>
        <p:spPr>
          <a:xfrm>
            <a:off x="1500168" y="5513214"/>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62" name="Text Placeholder 2">
            <a:extLst>
              <a:ext uri="{FF2B5EF4-FFF2-40B4-BE49-F238E27FC236}">
                <a16:creationId xmlns="" xmlns:a16="http://schemas.microsoft.com/office/drawing/2014/main" id="{540C455F-A23B-493F-B95E-AB485D91DA6A}"/>
              </a:ext>
            </a:extLst>
          </p:cNvPr>
          <p:cNvSpPr>
            <a:spLocks noGrp="1"/>
          </p:cNvSpPr>
          <p:nvPr>
            <p:ph type="body" idx="33" hasCustomPrompt="1"/>
          </p:nvPr>
        </p:nvSpPr>
        <p:spPr>
          <a:xfrm>
            <a:off x="1500168" y="5668583"/>
            <a:ext cx="18288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56" name="Picture Placeholder 10">
            <a:extLst>
              <a:ext uri="{FF2B5EF4-FFF2-40B4-BE49-F238E27FC236}">
                <a16:creationId xmlns="" xmlns:a16="http://schemas.microsoft.com/office/drawing/2014/main" id="{9461A69E-14C8-4325-89AF-D4257C1C05BA}"/>
              </a:ext>
            </a:extLst>
          </p:cNvPr>
          <p:cNvSpPr>
            <a:spLocks noGrp="1"/>
          </p:cNvSpPr>
          <p:nvPr>
            <p:ph type="pic" sz="quarter" idx="27"/>
          </p:nvPr>
        </p:nvSpPr>
        <p:spPr>
          <a:xfrm>
            <a:off x="4226270" y="4287711"/>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a:t>Click icon to add picture</a:t>
            </a:r>
            <a:endParaRPr lang="en-US" dirty="0"/>
          </a:p>
        </p:txBody>
      </p:sp>
      <p:sp>
        <p:nvSpPr>
          <p:cNvPr id="59" name="Text Placeholder 2">
            <a:extLst>
              <a:ext uri="{FF2B5EF4-FFF2-40B4-BE49-F238E27FC236}">
                <a16:creationId xmlns="" xmlns:a16="http://schemas.microsoft.com/office/drawing/2014/main" id="{6D1C374C-DAF7-40EF-B279-4EC7A2AFE6A2}"/>
              </a:ext>
            </a:extLst>
          </p:cNvPr>
          <p:cNvSpPr>
            <a:spLocks noGrp="1"/>
          </p:cNvSpPr>
          <p:nvPr>
            <p:ph type="body" idx="30" hasCustomPrompt="1"/>
          </p:nvPr>
        </p:nvSpPr>
        <p:spPr>
          <a:xfrm>
            <a:off x="3849262" y="5513214"/>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63" name="Text Placeholder 2">
            <a:extLst>
              <a:ext uri="{FF2B5EF4-FFF2-40B4-BE49-F238E27FC236}">
                <a16:creationId xmlns="" xmlns:a16="http://schemas.microsoft.com/office/drawing/2014/main" id="{421FF438-E4E8-4643-BCB3-4A1C12429042}"/>
              </a:ext>
            </a:extLst>
          </p:cNvPr>
          <p:cNvSpPr>
            <a:spLocks noGrp="1"/>
          </p:cNvSpPr>
          <p:nvPr>
            <p:ph type="body" idx="34" hasCustomPrompt="1"/>
          </p:nvPr>
        </p:nvSpPr>
        <p:spPr>
          <a:xfrm>
            <a:off x="3849262" y="5668583"/>
            <a:ext cx="18288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33" name="Picture Placeholder 10">
            <a:extLst>
              <a:ext uri="{FF2B5EF4-FFF2-40B4-BE49-F238E27FC236}">
                <a16:creationId xmlns="" xmlns:a16="http://schemas.microsoft.com/office/drawing/2014/main" id="{E029C5CA-EDDA-4BF9-9051-8B09E98EE1E2}"/>
              </a:ext>
            </a:extLst>
          </p:cNvPr>
          <p:cNvSpPr>
            <a:spLocks noGrp="1"/>
          </p:cNvSpPr>
          <p:nvPr>
            <p:ph type="pic" sz="quarter" idx="38"/>
          </p:nvPr>
        </p:nvSpPr>
        <p:spPr>
          <a:xfrm>
            <a:off x="6655584" y="4287711"/>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a:t>Click icon to add picture</a:t>
            </a:r>
            <a:endParaRPr lang="en-US" dirty="0"/>
          </a:p>
        </p:txBody>
      </p:sp>
      <p:sp>
        <p:nvSpPr>
          <p:cNvPr id="60" name="Text Placeholder 2">
            <a:extLst>
              <a:ext uri="{FF2B5EF4-FFF2-40B4-BE49-F238E27FC236}">
                <a16:creationId xmlns="" xmlns:a16="http://schemas.microsoft.com/office/drawing/2014/main" id="{D4FEDD19-A7BA-45BB-93A0-F1E896C9F26D}"/>
              </a:ext>
            </a:extLst>
          </p:cNvPr>
          <p:cNvSpPr>
            <a:spLocks noGrp="1"/>
          </p:cNvSpPr>
          <p:nvPr>
            <p:ph type="body" idx="31" hasCustomPrompt="1"/>
          </p:nvPr>
        </p:nvSpPr>
        <p:spPr>
          <a:xfrm>
            <a:off x="6339926" y="5513214"/>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64" name="Text Placeholder 2">
            <a:extLst>
              <a:ext uri="{FF2B5EF4-FFF2-40B4-BE49-F238E27FC236}">
                <a16:creationId xmlns="" xmlns:a16="http://schemas.microsoft.com/office/drawing/2014/main" id="{A12F0175-7AEE-46B1-9590-D4A427680DC7}"/>
              </a:ext>
            </a:extLst>
          </p:cNvPr>
          <p:cNvSpPr>
            <a:spLocks noGrp="1"/>
          </p:cNvSpPr>
          <p:nvPr>
            <p:ph type="body" idx="35" hasCustomPrompt="1"/>
          </p:nvPr>
        </p:nvSpPr>
        <p:spPr>
          <a:xfrm>
            <a:off x="6339926" y="5668583"/>
            <a:ext cx="1813474"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58" name="Picture Placeholder 10">
            <a:extLst>
              <a:ext uri="{FF2B5EF4-FFF2-40B4-BE49-F238E27FC236}">
                <a16:creationId xmlns="" xmlns:a16="http://schemas.microsoft.com/office/drawing/2014/main" id="{622ED9F4-EB9B-4588-8501-BFECB846EE73}"/>
              </a:ext>
            </a:extLst>
          </p:cNvPr>
          <p:cNvSpPr>
            <a:spLocks noGrp="1"/>
          </p:cNvSpPr>
          <p:nvPr>
            <p:ph type="pic" sz="quarter" idx="29"/>
          </p:nvPr>
        </p:nvSpPr>
        <p:spPr>
          <a:xfrm>
            <a:off x="9136814" y="4287711"/>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a:t>Click icon to add picture</a:t>
            </a:r>
            <a:endParaRPr lang="en-US" dirty="0"/>
          </a:p>
        </p:txBody>
      </p:sp>
      <p:sp>
        <p:nvSpPr>
          <p:cNvPr id="61" name="Text Placeholder 2">
            <a:extLst>
              <a:ext uri="{FF2B5EF4-FFF2-40B4-BE49-F238E27FC236}">
                <a16:creationId xmlns="" xmlns:a16="http://schemas.microsoft.com/office/drawing/2014/main" id="{5026D39F-46AB-4680-9A52-F367344A3531}"/>
              </a:ext>
            </a:extLst>
          </p:cNvPr>
          <p:cNvSpPr>
            <a:spLocks noGrp="1"/>
          </p:cNvSpPr>
          <p:nvPr>
            <p:ph type="body" idx="32" hasCustomPrompt="1"/>
          </p:nvPr>
        </p:nvSpPr>
        <p:spPr>
          <a:xfrm>
            <a:off x="8759806" y="5513214"/>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65" name="Text Placeholder 2">
            <a:extLst>
              <a:ext uri="{FF2B5EF4-FFF2-40B4-BE49-F238E27FC236}">
                <a16:creationId xmlns="" xmlns:a16="http://schemas.microsoft.com/office/drawing/2014/main" id="{04E11FE2-6320-4E8C-A5B3-8104AF329ADA}"/>
              </a:ext>
            </a:extLst>
          </p:cNvPr>
          <p:cNvSpPr>
            <a:spLocks noGrp="1"/>
          </p:cNvSpPr>
          <p:nvPr>
            <p:ph type="body" idx="36" hasCustomPrompt="1"/>
          </p:nvPr>
        </p:nvSpPr>
        <p:spPr>
          <a:xfrm>
            <a:off x="8744480" y="5668583"/>
            <a:ext cx="1844126"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7" name="Date Placeholder 6">
            <a:extLst>
              <a:ext uri="{FF2B5EF4-FFF2-40B4-BE49-F238E27FC236}">
                <a16:creationId xmlns="" xmlns:a16="http://schemas.microsoft.com/office/drawing/2014/main" id="{F255C16C-AA88-4BBF-8040-11ECFED618E0}"/>
              </a:ext>
            </a:extLst>
          </p:cNvPr>
          <p:cNvSpPr>
            <a:spLocks noGrp="1"/>
          </p:cNvSpPr>
          <p:nvPr>
            <p:ph type="dt" sz="half" idx="10"/>
          </p:nvPr>
        </p:nvSpPr>
        <p:spPr/>
        <p:txBody>
          <a:bodyPr/>
          <a:lstStyle>
            <a:lvl1pPr>
              <a:defRPr sz="900">
                <a:solidFill>
                  <a:srgbClr val="898989"/>
                </a:solidFill>
              </a:defRPr>
            </a:lvl1pPr>
          </a:lstStyle>
          <a:p>
            <a:r>
              <a:rPr lang="en-US" dirty="0"/>
              <a:t>20XX</a:t>
            </a:r>
          </a:p>
        </p:txBody>
      </p:sp>
      <p:sp>
        <p:nvSpPr>
          <p:cNvPr id="8" name="Footer Placeholder 7">
            <a:extLst>
              <a:ext uri="{FF2B5EF4-FFF2-40B4-BE49-F238E27FC236}">
                <a16:creationId xmlns="" xmlns:a16="http://schemas.microsoft.com/office/drawing/2014/main" id="{CBE560E3-F935-488F-8F0E-191D7B6B54B8}"/>
              </a:ext>
            </a:extLst>
          </p:cNvPr>
          <p:cNvSpPr>
            <a:spLocks noGrp="1"/>
          </p:cNvSpPr>
          <p:nvPr>
            <p:ph type="ftr" sz="quarter" idx="11"/>
          </p:nvPr>
        </p:nvSpPr>
        <p:spPr/>
        <p:txBody>
          <a:bodyPr/>
          <a:lstStyle>
            <a:lvl1pPr>
              <a:defRPr sz="900">
                <a:solidFill>
                  <a:srgbClr val="898989"/>
                </a:solidFill>
              </a:defRPr>
            </a:lvl1pPr>
          </a:lstStyle>
          <a:p>
            <a:r>
              <a:rPr lang="en-US" dirty="0"/>
              <a:t>PRESENTATION TITLE</a:t>
            </a:r>
          </a:p>
        </p:txBody>
      </p:sp>
      <p:sp>
        <p:nvSpPr>
          <p:cNvPr id="9" name="Slide Number Placeholder 8">
            <a:extLst>
              <a:ext uri="{FF2B5EF4-FFF2-40B4-BE49-F238E27FC236}">
                <a16:creationId xmlns="" xmlns:a16="http://schemas.microsoft.com/office/drawing/2014/main" id="{9B9CD8B2-CC23-467F-B0EE-2CC06D6308BD}"/>
              </a:ext>
            </a:extLst>
          </p:cNvPr>
          <p:cNvSpPr>
            <a:spLocks noGrp="1"/>
          </p:cNvSpPr>
          <p:nvPr>
            <p:ph type="sldNum" sz="quarter" idx="12"/>
          </p:nvPr>
        </p:nvSpPr>
        <p:spPr/>
        <p:txBody>
          <a:bodyPr/>
          <a:lstStyle>
            <a:lvl1pPr>
              <a:defRPr sz="900">
                <a:solidFill>
                  <a:srgbClr val="898989"/>
                </a:solidFill>
              </a:defRPr>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2857120649"/>
      </p:ext>
    </p:extLst>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8F4C17E5-24ED-44BC-BA50-02EF903552E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 xmlns:a16="http://schemas.microsoft.com/office/drawing/2014/main" id="{4833D101-3AF0-4F06-90ED-B83615C36CE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C2AE9FDE-AF95-49F8-A927-35A23C9E653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dirty="0"/>
              <a:t>20XX</a:t>
            </a:r>
          </a:p>
        </p:txBody>
      </p:sp>
      <p:sp>
        <p:nvSpPr>
          <p:cNvPr id="5" name="Footer Placeholder 4">
            <a:extLst>
              <a:ext uri="{FF2B5EF4-FFF2-40B4-BE49-F238E27FC236}">
                <a16:creationId xmlns="" xmlns:a16="http://schemas.microsoft.com/office/drawing/2014/main" id="{CC2E900D-8FF9-4E80-860D-89C2D3B4E4E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PRESENTATION TITLE</a:t>
            </a:r>
          </a:p>
        </p:txBody>
      </p:sp>
      <p:sp>
        <p:nvSpPr>
          <p:cNvPr id="6" name="Slide Number Placeholder 5">
            <a:extLst>
              <a:ext uri="{FF2B5EF4-FFF2-40B4-BE49-F238E27FC236}">
                <a16:creationId xmlns="" xmlns:a16="http://schemas.microsoft.com/office/drawing/2014/main" id="{F1A66A0C-1415-46A3-A1FF-BE18C70873E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49DFD55-3C28-40EF-9E31-A92D2E4017FF}" type="slidenum">
              <a:rPr lang="en-US" smtClean="0"/>
              <a:t>‹#›</a:t>
            </a:fld>
            <a:endParaRPr lang="en-US" dirty="0"/>
          </a:p>
        </p:txBody>
      </p:sp>
    </p:spTree>
    <p:extLst>
      <p:ext uri="{BB962C8B-B14F-4D97-AF65-F5344CB8AC3E}">
        <p14:creationId xmlns:p14="http://schemas.microsoft.com/office/powerpoint/2010/main" val="23190612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1" r:id="rId4"/>
    <p:sldLayoutId id="2147483666" r:id="rId5"/>
    <p:sldLayoutId id="2147483667" r:id="rId6"/>
    <p:sldLayoutId id="2147483654" r:id="rId7"/>
    <p:sldLayoutId id="2147483663" r:id="rId8"/>
    <p:sldLayoutId id="2147483662" r:id="rId9"/>
    <p:sldLayoutId id="2147483668" r:id="rId10"/>
    <p:sldLayoutId id="2147483652" r:id="rId11"/>
    <p:sldLayoutId id="2147483653" r:id="rId12"/>
    <p:sldLayoutId id="2147483660" r:id="rId13"/>
    <p:sldLayoutId id="2147483664" r:id="rId14"/>
    <p:sldLayoutId id="2147483665" r:id="rId15"/>
  </p:sldLayoutIdLst>
  <p:hf hdr="0"/>
  <p:txStyles>
    <p:titleStyle>
      <a:lvl1pPr algn="l" defTabSz="914400" rtl="0" eaLnBrk="1" latinLnBrk="0" hangingPunct="1">
        <a:lnSpc>
          <a:spcPct val="90000"/>
        </a:lnSpc>
        <a:spcBef>
          <a:spcPct val="0"/>
        </a:spcBef>
        <a:buNone/>
        <a:defRPr sz="44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0.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8.xml"/><Relationship Id="rId5" Type="http://schemas.openxmlformats.org/officeDocument/2006/relationships/image" Target="../media/image12.jpg"/><Relationship Id="rId4" Type="http://schemas.openxmlformats.org/officeDocument/2006/relationships/image" Target="../media/image11.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FE75451-6A4B-484B-9ED1-353CCE25B0F4}"/>
              </a:ext>
            </a:extLst>
          </p:cNvPr>
          <p:cNvSpPr>
            <a:spLocks noGrp="1"/>
          </p:cNvSpPr>
          <p:nvPr>
            <p:ph type="ctrTitle"/>
          </p:nvPr>
        </p:nvSpPr>
        <p:spPr>
          <a:xfrm>
            <a:off x="820882" y="1018309"/>
            <a:ext cx="11371117" cy="5434446"/>
          </a:xfrm>
        </p:spPr>
        <p:txBody>
          <a:bodyPr/>
          <a:lstStyle/>
          <a:p>
            <a:r>
              <a:rPr lang="en-US" sz="9600" b="1" dirty="0" err="1"/>
              <a:t>Ev</a:t>
            </a:r>
            <a:r>
              <a:rPr lang="en-US" sz="9600" b="1" dirty="0"/>
              <a:t> go</a:t>
            </a:r>
          </a:p>
        </p:txBody>
      </p:sp>
    </p:spTree>
    <p:extLst>
      <p:ext uri="{BB962C8B-B14F-4D97-AF65-F5344CB8AC3E}">
        <p14:creationId xmlns:p14="http://schemas.microsoft.com/office/powerpoint/2010/main" val="2586058810"/>
      </p:ext>
    </p:extLst>
  </p:cSld>
  <p:clrMapOvr>
    <a:masterClrMapping/>
  </p:clrMapOvr>
  <mc:AlternateContent xmlns:mc="http://schemas.openxmlformats.org/markup-compatibility/2006" xmlns:p14="http://schemas.microsoft.com/office/powerpoint/2010/main">
    <mc:Choice Requires="p14">
      <p:transition spd="slow" p14:dur="1500" advTm="5632">
        <p:split orient="vert"/>
      </p:transition>
    </mc:Choice>
    <mc:Fallback xmlns="">
      <p:transition spd="slow" advTm="5632">
        <p:split orient="vert"/>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1FE5F11-B7B9-4B80-8C6A-A8A7A7190B77}"/>
              </a:ext>
            </a:extLst>
          </p:cNvPr>
          <p:cNvSpPr>
            <a:spLocks noGrp="1"/>
          </p:cNvSpPr>
          <p:nvPr>
            <p:ph type="ctrTitle"/>
          </p:nvPr>
        </p:nvSpPr>
        <p:spPr>
          <a:xfrm>
            <a:off x="6991350" y="-85206"/>
            <a:ext cx="4179570" cy="1715531"/>
          </a:xfrm>
        </p:spPr>
        <p:txBody>
          <a:bodyPr/>
          <a:lstStyle/>
          <a:p>
            <a:r>
              <a:rPr lang="en-US" dirty="0"/>
              <a:t>PRIMARY GOALS</a:t>
            </a:r>
          </a:p>
        </p:txBody>
      </p:sp>
      <p:sp>
        <p:nvSpPr>
          <p:cNvPr id="3" name="Subtitle 2">
            <a:extLst>
              <a:ext uri="{FF2B5EF4-FFF2-40B4-BE49-F238E27FC236}">
                <a16:creationId xmlns="" xmlns:a16="http://schemas.microsoft.com/office/drawing/2014/main" id="{DA8AFAA9-633A-475C-B8ED-840A34F7294D}"/>
              </a:ext>
            </a:extLst>
          </p:cNvPr>
          <p:cNvSpPr>
            <a:spLocks noGrp="1"/>
          </p:cNvSpPr>
          <p:nvPr>
            <p:ph type="subTitle" idx="1"/>
          </p:nvPr>
        </p:nvSpPr>
        <p:spPr>
          <a:xfrm>
            <a:off x="6991350" y="2611184"/>
            <a:ext cx="4688032" cy="2833652"/>
          </a:xfrm>
        </p:spPr>
        <p:txBody>
          <a:bodyPr>
            <a:normAutofit/>
          </a:bodyPr>
          <a:lstStyle/>
          <a:p>
            <a:pPr marL="285750" indent="-285750">
              <a:buFont typeface="Wingdings" panose="05000000000000000000" pitchFamily="2" charset="2"/>
              <a:buChar char="q"/>
            </a:pPr>
            <a:r>
              <a:rPr lang="en-US" dirty="0" smtClean="0"/>
              <a:t>Every Companies can add their EV charging stations to our system</a:t>
            </a:r>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smtClean="0"/>
              <a:t>An EV User can </a:t>
            </a:r>
            <a:r>
              <a:rPr lang="en-US" dirty="0"/>
              <a:t>b</a:t>
            </a:r>
            <a:r>
              <a:rPr lang="en-US" dirty="0" smtClean="0"/>
              <a:t>ook your charging slot simply using this application</a:t>
            </a:r>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r>
              <a:rPr lang="en-US" dirty="0" smtClean="0"/>
              <a:t>View  location of your charging station using EVGO application</a:t>
            </a:r>
          </a:p>
          <a:p>
            <a:pPr marL="285750" indent="-285750">
              <a:buFont typeface="Wingdings" panose="05000000000000000000" pitchFamily="2" charset="2"/>
              <a:buChar char="q"/>
            </a:pPr>
            <a:endParaRPr lang="en-US" dirty="0"/>
          </a:p>
          <a:p>
            <a:pPr marL="285750" indent="-285750">
              <a:buFont typeface="Wingdings" panose="05000000000000000000" pitchFamily="2" charset="2"/>
              <a:buChar char="q"/>
            </a:pPr>
            <a:endParaRPr lang="en-US" dirty="0"/>
          </a:p>
        </p:txBody>
      </p:sp>
    </p:spTree>
    <p:extLst>
      <p:ext uri="{BB962C8B-B14F-4D97-AF65-F5344CB8AC3E}">
        <p14:creationId xmlns:p14="http://schemas.microsoft.com/office/powerpoint/2010/main" val="37972809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94A2CD4-732A-43E4-BCB9-CBA2055E0AC6}"/>
              </a:ext>
            </a:extLst>
          </p:cNvPr>
          <p:cNvSpPr>
            <a:spLocks noGrp="1"/>
          </p:cNvSpPr>
          <p:nvPr>
            <p:ph type="title"/>
          </p:nvPr>
        </p:nvSpPr>
        <p:spPr>
          <a:xfrm>
            <a:off x="5495925" y="555047"/>
            <a:ext cx="6696075" cy="1909763"/>
          </a:xfrm>
        </p:spPr>
        <p:txBody>
          <a:bodyPr/>
          <a:lstStyle/>
          <a:p>
            <a:pPr marL="457200" indent="-457200">
              <a:buFont typeface="Wingdings" panose="05000000000000000000" pitchFamily="2" charset="2"/>
              <a:buChar char="q"/>
            </a:pPr>
            <a:r>
              <a:rPr lang="en-US" b="1" dirty="0" smtClean="0"/>
              <a:t>Modules </a:t>
            </a:r>
            <a:br>
              <a:rPr lang="en-US" b="1" dirty="0" smtClean="0"/>
            </a:br>
            <a:r>
              <a:rPr lang="en-US" b="1" dirty="0"/>
              <a:t/>
            </a:r>
            <a:br>
              <a:rPr lang="en-US" b="1" dirty="0"/>
            </a:br>
            <a:endParaRPr lang="en-US" b="1" dirty="0"/>
          </a:p>
        </p:txBody>
      </p:sp>
      <p:sp>
        <p:nvSpPr>
          <p:cNvPr id="3" name="Subtitle 2">
            <a:extLst>
              <a:ext uri="{FF2B5EF4-FFF2-40B4-BE49-F238E27FC236}">
                <a16:creationId xmlns="" xmlns:a16="http://schemas.microsoft.com/office/drawing/2014/main" id="{45FD0450-A909-4CD9-8912-96A19ACEB7CB}"/>
              </a:ext>
            </a:extLst>
          </p:cNvPr>
          <p:cNvSpPr>
            <a:spLocks noGrp="1"/>
          </p:cNvSpPr>
          <p:nvPr>
            <p:ph type="subTitle" idx="1"/>
          </p:nvPr>
        </p:nvSpPr>
        <p:spPr>
          <a:xfrm>
            <a:off x="5658715" y="1641764"/>
            <a:ext cx="6370493" cy="3397827"/>
          </a:xfrm>
        </p:spPr>
        <p:txBody>
          <a:bodyPr>
            <a:normAutofit/>
          </a:bodyPr>
          <a:lstStyle/>
          <a:p>
            <a:pPr marL="285750" indent="-285750">
              <a:lnSpc>
                <a:spcPct val="250000"/>
              </a:lnSpc>
              <a:buFont typeface="Wingdings" panose="05000000000000000000" pitchFamily="2" charset="2"/>
              <a:buChar char="§"/>
            </a:pPr>
            <a:r>
              <a:rPr lang="en-US" b="1" i="1" dirty="0" smtClean="0"/>
              <a:t>ADMIN</a:t>
            </a:r>
          </a:p>
          <a:p>
            <a:pPr marL="285750" indent="-285750">
              <a:lnSpc>
                <a:spcPct val="250000"/>
              </a:lnSpc>
              <a:buFont typeface="Wingdings" panose="05000000000000000000" pitchFamily="2" charset="2"/>
              <a:buChar char="§"/>
            </a:pPr>
            <a:r>
              <a:rPr lang="en-US" b="1" i="1" dirty="0" smtClean="0"/>
              <a:t>COMPANY</a:t>
            </a:r>
          </a:p>
          <a:p>
            <a:pPr marL="285750" indent="-285750">
              <a:lnSpc>
                <a:spcPct val="250000"/>
              </a:lnSpc>
              <a:buFont typeface="Wingdings" panose="05000000000000000000" pitchFamily="2" charset="2"/>
              <a:buChar char="§"/>
            </a:pPr>
            <a:r>
              <a:rPr lang="en-US" b="1" i="1" dirty="0" smtClean="0"/>
              <a:t>STAFF</a:t>
            </a:r>
          </a:p>
          <a:p>
            <a:pPr marL="285750" indent="-285750">
              <a:lnSpc>
                <a:spcPct val="250000"/>
              </a:lnSpc>
              <a:buFont typeface="Wingdings" panose="05000000000000000000" pitchFamily="2" charset="2"/>
              <a:buChar char="§"/>
            </a:pPr>
            <a:r>
              <a:rPr lang="en-US" b="1" i="1" dirty="0" smtClean="0"/>
              <a:t>USER</a:t>
            </a:r>
            <a:endParaRPr lang="en-US" b="1" i="1" dirty="0"/>
          </a:p>
        </p:txBody>
      </p:sp>
      <p:sp>
        <p:nvSpPr>
          <p:cNvPr id="4" name="Date Placeholder 3">
            <a:extLst>
              <a:ext uri="{FF2B5EF4-FFF2-40B4-BE49-F238E27FC236}">
                <a16:creationId xmlns="" xmlns:a16="http://schemas.microsoft.com/office/drawing/2014/main" id="{DA53D834-F1E2-4848-8093-D412A7B081AF}"/>
              </a:ext>
            </a:extLst>
          </p:cNvPr>
          <p:cNvSpPr>
            <a:spLocks noGrp="1"/>
          </p:cNvSpPr>
          <p:nvPr>
            <p:ph type="dt" sz="half" idx="10"/>
          </p:nvPr>
        </p:nvSpPr>
        <p:spPr>
          <a:xfrm>
            <a:off x="4676774" y="6356350"/>
            <a:ext cx="1695450" cy="365125"/>
          </a:xfrm>
        </p:spPr>
        <p:txBody>
          <a:bodyPr/>
          <a:lstStyle/>
          <a:p>
            <a:r>
              <a:rPr lang="en-US" dirty="0"/>
              <a:t>20XX</a:t>
            </a:r>
          </a:p>
        </p:txBody>
      </p:sp>
      <p:sp>
        <p:nvSpPr>
          <p:cNvPr id="5" name="Footer Placeholder 4">
            <a:extLst>
              <a:ext uri="{FF2B5EF4-FFF2-40B4-BE49-F238E27FC236}">
                <a16:creationId xmlns="" xmlns:a16="http://schemas.microsoft.com/office/drawing/2014/main" id="{3555A49C-96F4-440D-B89E-A0AE94F70108}"/>
              </a:ext>
            </a:extLst>
          </p:cNvPr>
          <p:cNvSpPr>
            <a:spLocks noGrp="1"/>
          </p:cNvSpPr>
          <p:nvPr>
            <p:ph type="ftr" sz="quarter" idx="11"/>
          </p:nvPr>
        </p:nvSpPr>
        <p:spPr>
          <a:xfrm>
            <a:off x="6743699" y="6356350"/>
            <a:ext cx="2543175" cy="365125"/>
          </a:xfrm>
        </p:spPr>
        <p:txBody>
          <a:bodyPr/>
          <a:lstStyle/>
          <a:p>
            <a:r>
              <a:rPr lang="en-US" dirty="0"/>
              <a:t>PRESENTATION TITLE</a:t>
            </a:r>
          </a:p>
        </p:txBody>
      </p:sp>
      <p:sp>
        <p:nvSpPr>
          <p:cNvPr id="6" name="Slide Number Placeholder 5">
            <a:extLst>
              <a:ext uri="{FF2B5EF4-FFF2-40B4-BE49-F238E27FC236}">
                <a16:creationId xmlns="" xmlns:a16="http://schemas.microsoft.com/office/drawing/2014/main" id="{F2A39FA3-9AE3-4689-A469-B7D2DFCCC2D9}"/>
              </a:ext>
            </a:extLst>
          </p:cNvPr>
          <p:cNvSpPr>
            <a:spLocks noGrp="1"/>
          </p:cNvSpPr>
          <p:nvPr>
            <p:ph type="sldNum" sz="quarter" idx="12"/>
          </p:nvPr>
        </p:nvSpPr>
        <p:spPr>
          <a:xfrm>
            <a:off x="9658350" y="6356350"/>
            <a:ext cx="1695450" cy="365125"/>
          </a:xfrm>
        </p:spPr>
        <p:txBody>
          <a:bodyPr/>
          <a:lstStyle/>
          <a:p>
            <a:fld id="{A49DFD55-3C28-40EF-9E31-A92D2E4017FF}" type="slidenum">
              <a:rPr lang="en-US" smtClean="0"/>
              <a:pPr/>
              <a:t>11</a:t>
            </a:fld>
            <a:endParaRPr lang="en-US" dirty="0"/>
          </a:p>
        </p:txBody>
      </p:sp>
    </p:spTree>
    <p:extLst>
      <p:ext uri="{BB962C8B-B14F-4D97-AF65-F5344CB8AC3E}">
        <p14:creationId xmlns:p14="http://schemas.microsoft.com/office/powerpoint/2010/main" val="74437974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 xmlns:a16="http://schemas.microsoft.com/office/drawing/2014/main" id="{77762301-F83A-4BEA-9D11-E6C99FB574A8}"/>
              </a:ext>
            </a:extLst>
          </p:cNvPr>
          <p:cNvSpPr>
            <a:spLocks noGrp="1"/>
          </p:cNvSpPr>
          <p:nvPr>
            <p:ph type="title"/>
          </p:nvPr>
        </p:nvSpPr>
        <p:spPr>
          <a:xfrm>
            <a:off x="838200" y="365125"/>
            <a:ext cx="10515600" cy="1325563"/>
          </a:xfrm>
        </p:spPr>
        <p:txBody>
          <a:bodyPr/>
          <a:lstStyle/>
          <a:p>
            <a:r>
              <a:rPr lang="en-US" dirty="0" smtClean="0"/>
              <a:t>MODULE DISCRIPTION</a:t>
            </a:r>
            <a:endParaRPr lang="en-US" dirty="0"/>
          </a:p>
        </p:txBody>
      </p:sp>
      <p:graphicFrame>
        <p:nvGraphicFramePr>
          <p:cNvPr id="33" name="Content Placeholder 3" descr="Timeline Placeholder ">
            <a:extLst>
              <a:ext uri="{FF2B5EF4-FFF2-40B4-BE49-F238E27FC236}">
                <a16:creationId xmlns="" xmlns:a16="http://schemas.microsoft.com/office/drawing/2014/main" id="{7BC1F95D-CCD2-421B-B06B-706699FAAD5D}"/>
              </a:ext>
            </a:extLst>
          </p:cNvPr>
          <p:cNvGraphicFramePr>
            <a:graphicFrameLocks noGrp="1"/>
          </p:cNvGraphicFramePr>
          <p:nvPr>
            <p:ph type="dgm" sz="quarter" idx="15"/>
            <p:extLst>
              <p:ext uri="{D42A27DB-BD31-4B8C-83A1-F6EECF244321}">
                <p14:modId xmlns:p14="http://schemas.microsoft.com/office/powerpoint/2010/main" val="3657811421"/>
              </p:ext>
            </p:extLst>
          </p:nvPr>
        </p:nvGraphicFramePr>
        <p:xfrm>
          <a:off x="838200" y="2111375"/>
          <a:ext cx="10515600" cy="374491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Date Placeholder 5">
            <a:extLst>
              <a:ext uri="{FF2B5EF4-FFF2-40B4-BE49-F238E27FC236}">
                <a16:creationId xmlns="" xmlns:a16="http://schemas.microsoft.com/office/drawing/2014/main" id="{3627CC26-34EF-4BB9-B289-9EC56B07D1E6}"/>
              </a:ext>
            </a:extLst>
          </p:cNvPr>
          <p:cNvSpPr>
            <a:spLocks noGrp="1"/>
          </p:cNvSpPr>
          <p:nvPr>
            <p:ph type="dt" sz="half" idx="10"/>
          </p:nvPr>
        </p:nvSpPr>
        <p:spPr>
          <a:xfrm>
            <a:off x="838200" y="6356350"/>
            <a:ext cx="2743200" cy="365125"/>
          </a:xfrm>
        </p:spPr>
        <p:txBody>
          <a:bodyPr/>
          <a:lstStyle/>
          <a:p>
            <a:r>
              <a:rPr lang="en-US" dirty="0"/>
              <a:t>20XX</a:t>
            </a:r>
          </a:p>
        </p:txBody>
      </p:sp>
      <p:sp>
        <p:nvSpPr>
          <p:cNvPr id="7" name="Footer Placeholder 6">
            <a:extLst>
              <a:ext uri="{FF2B5EF4-FFF2-40B4-BE49-F238E27FC236}">
                <a16:creationId xmlns="" xmlns:a16="http://schemas.microsoft.com/office/drawing/2014/main" id="{4E98E6AD-9D37-499C-898E-ED12AC36D31D}"/>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8" name="Slide Number Placeholder 7">
            <a:extLst>
              <a:ext uri="{FF2B5EF4-FFF2-40B4-BE49-F238E27FC236}">
                <a16:creationId xmlns="" xmlns:a16="http://schemas.microsoft.com/office/drawing/2014/main" id="{92908AF9-2A07-4B50-BC13-471792106EC8}"/>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12</a:t>
            </a:fld>
            <a:endParaRPr lang="en-US" dirty="0"/>
          </a:p>
        </p:txBody>
      </p:sp>
    </p:spTree>
    <p:extLst>
      <p:ext uri="{BB962C8B-B14F-4D97-AF65-F5344CB8AC3E}">
        <p14:creationId xmlns:p14="http://schemas.microsoft.com/office/powerpoint/2010/main" val="289638549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A93DB88-62DD-4C41-977F-D59BEF14EE76}"/>
              </a:ext>
            </a:extLst>
          </p:cNvPr>
          <p:cNvSpPr>
            <a:spLocks noGrp="1"/>
          </p:cNvSpPr>
          <p:nvPr>
            <p:ph type="title"/>
          </p:nvPr>
        </p:nvSpPr>
        <p:spPr>
          <a:xfrm>
            <a:off x="838200" y="5509419"/>
            <a:ext cx="4082142" cy="585788"/>
          </a:xfrm>
        </p:spPr>
        <p:txBody>
          <a:bodyPr/>
          <a:lstStyle/>
          <a:p>
            <a:r>
              <a:rPr lang="en-US" dirty="0" smtClean="0"/>
              <a:t>WEBSITE DESIGN</a:t>
            </a:r>
            <a:endParaRPr lang="en-US" dirty="0"/>
          </a:p>
        </p:txBody>
      </p:sp>
      <p:sp>
        <p:nvSpPr>
          <p:cNvPr id="3" name="Text Placeholder 2">
            <a:extLst>
              <a:ext uri="{FF2B5EF4-FFF2-40B4-BE49-F238E27FC236}">
                <a16:creationId xmlns="" xmlns:a16="http://schemas.microsoft.com/office/drawing/2014/main" id="{AEF37E83-2D8B-42EF-A2C4-5D2BBDB1F05B}"/>
              </a:ext>
            </a:extLst>
          </p:cNvPr>
          <p:cNvSpPr>
            <a:spLocks noGrp="1"/>
          </p:cNvSpPr>
          <p:nvPr>
            <p:ph type="body" sz="quarter" idx="13"/>
          </p:nvPr>
        </p:nvSpPr>
        <p:spPr>
          <a:xfrm>
            <a:off x="166074" y="1507772"/>
            <a:ext cx="2141764" cy="514350"/>
          </a:xfrm>
        </p:spPr>
        <p:txBody>
          <a:bodyPr/>
          <a:lstStyle/>
          <a:p>
            <a:r>
              <a:rPr lang="en-US" dirty="0"/>
              <a:t>Q1</a:t>
            </a:r>
          </a:p>
        </p:txBody>
      </p:sp>
      <p:sp>
        <p:nvSpPr>
          <p:cNvPr id="4" name="Text Placeholder 3">
            <a:extLst>
              <a:ext uri="{FF2B5EF4-FFF2-40B4-BE49-F238E27FC236}">
                <a16:creationId xmlns="" xmlns:a16="http://schemas.microsoft.com/office/drawing/2014/main" id="{B0D77839-2CFD-4BC8-85DA-9EE69CCE1B20}"/>
              </a:ext>
            </a:extLst>
          </p:cNvPr>
          <p:cNvSpPr>
            <a:spLocks noGrp="1"/>
          </p:cNvSpPr>
          <p:nvPr>
            <p:ph type="body" sz="quarter" idx="14"/>
          </p:nvPr>
        </p:nvSpPr>
        <p:spPr>
          <a:xfrm>
            <a:off x="732131" y="2584097"/>
            <a:ext cx="2141764" cy="514350"/>
          </a:xfrm>
        </p:spPr>
        <p:txBody>
          <a:bodyPr/>
          <a:lstStyle/>
          <a:p>
            <a:r>
              <a:rPr lang="en-US" dirty="0"/>
              <a:t>Q2</a:t>
            </a:r>
          </a:p>
        </p:txBody>
      </p:sp>
      <p:sp>
        <p:nvSpPr>
          <p:cNvPr id="5" name="Text Placeholder 4">
            <a:extLst>
              <a:ext uri="{FF2B5EF4-FFF2-40B4-BE49-F238E27FC236}">
                <a16:creationId xmlns="" xmlns:a16="http://schemas.microsoft.com/office/drawing/2014/main" id="{57E386FF-C90F-4484-A843-D4BA75FFF002}"/>
              </a:ext>
            </a:extLst>
          </p:cNvPr>
          <p:cNvSpPr>
            <a:spLocks noGrp="1"/>
          </p:cNvSpPr>
          <p:nvPr>
            <p:ph type="body" sz="quarter" idx="15"/>
          </p:nvPr>
        </p:nvSpPr>
        <p:spPr>
          <a:xfrm>
            <a:off x="1338556" y="3660422"/>
            <a:ext cx="2141764" cy="514350"/>
          </a:xfrm>
        </p:spPr>
        <p:txBody>
          <a:bodyPr/>
          <a:lstStyle/>
          <a:p>
            <a:r>
              <a:rPr lang="en-US" dirty="0"/>
              <a:t>Q3</a:t>
            </a:r>
          </a:p>
        </p:txBody>
      </p:sp>
      <p:sp>
        <p:nvSpPr>
          <p:cNvPr id="6" name="Text Placeholder 5">
            <a:extLst>
              <a:ext uri="{FF2B5EF4-FFF2-40B4-BE49-F238E27FC236}">
                <a16:creationId xmlns="" xmlns:a16="http://schemas.microsoft.com/office/drawing/2014/main" id="{F30780D1-5C1B-411C-81ED-7B9970FCBF8A}"/>
              </a:ext>
            </a:extLst>
          </p:cNvPr>
          <p:cNvSpPr>
            <a:spLocks noGrp="1"/>
          </p:cNvSpPr>
          <p:nvPr>
            <p:ph type="body" sz="quarter" idx="16"/>
          </p:nvPr>
        </p:nvSpPr>
        <p:spPr>
          <a:xfrm>
            <a:off x="1922756" y="4736748"/>
            <a:ext cx="2141764" cy="514350"/>
          </a:xfrm>
        </p:spPr>
        <p:txBody>
          <a:bodyPr/>
          <a:lstStyle/>
          <a:p>
            <a:r>
              <a:rPr lang="en-US" dirty="0"/>
              <a:t>Q4</a:t>
            </a:r>
          </a:p>
        </p:txBody>
      </p:sp>
      <p:sp>
        <p:nvSpPr>
          <p:cNvPr id="16" name="Date Placeholder 15">
            <a:extLst>
              <a:ext uri="{FF2B5EF4-FFF2-40B4-BE49-F238E27FC236}">
                <a16:creationId xmlns="" xmlns:a16="http://schemas.microsoft.com/office/drawing/2014/main" id="{24238BD7-9B10-4E64-B1B4-FDE6DD70AA60}"/>
              </a:ext>
            </a:extLst>
          </p:cNvPr>
          <p:cNvSpPr>
            <a:spLocks noGrp="1"/>
          </p:cNvSpPr>
          <p:nvPr>
            <p:ph type="dt" sz="half" idx="10"/>
          </p:nvPr>
        </p:nvSpPr>
        <p:spPr>
          <a:xfrm>
            <a:off x="838200" y="6356350"/>
            <a:ext cx="2743200" cy="365125"/>
          </a:xfrm>
        </p:spPr>
        <p:txBody>
          <a:bodyPr/>
          <a:lstStyle/>
          <a:p>
            <a:r>
              <a:rPr lang="en-US" dirty="0"/>
              <a:t>20XX</a:t>
            </a:r>
          </a:p>
        </p:txBody>
      </p:sp>
      <p:sp>
        <p:nvSpPr>
          <p:cNvPr id="17" name="Footer Placeholder 16">
            <a:extLst>
              <a:ext uri="{FF2B5EF4-FFF2-40B4-BE49-F238E27FC236}">
                <a16:creationId xmlns="" xmlns:a16="http://schemas.microsoft.com/office/drawing/2014/main" id="{CD3D67B7-A821-49FC-94BE-19EDE9D319A5}"/>
              </a:ext>
            </a:extLst>
          </p:cNvPr>
          <p:cNvSpPr>
            <a:spLocks noGrp="1"/>
          </p:cNvSpPr>
          <p:nvPr>
            <p:ph type="ftr" sz="quarter" idx="11"/>
          </p:nvPr>
        </p:nvSpPr>
        <p:spPr>
          <a:xfrm>
            <a:off x="6749143" y="6356350"/>
            <a:ext cx="3775981" cy="365125"/>
          </a:xfrm>
        </p:spPr>
        <p:txBody>
          <a:bodyPr/>
          <a:lstStyle/>
          <a:p>
            <a:r>
              <a:rPr lang="en-US" dirty="0"/>
              <a:t>PRESENTATION TITLE</a:t>
            </a:r>
          </a:p>
        </p:txBody>
      </p:sp>
      <p:sp>
        <p:nvSpPr>
          <p:cNvPr id="18" name="Slide Number Placeholder 17">
            <a:extLst>
              <a:ext uri="{FF2B5EF4-FFF2-40B4-BE49-F238E27FC236}">
                <a16:creationId xmlns="" xmlns:a16="http://schemas.microsoft.com/office/drawing/2014/main" id="{C8D6D0E8-3983-4B7D-ADB2-077E17AD3BD0}"/>
              </a:ext>
            </a:extLst>
          </p:cNvPr>
          <p:cNvSpPr>
            <a:spLocks noGrp="1"/>
          </p:cNvSpPr>
          <p:nvPr>
            <p:ph type="sldNum" sz="quarter" idx="12"/>
          </p:nvPr>
        </p:nvSpPr>
        <p:spPr>
          <a:xfrm>
            <a:off x="10810874" y="6356350"/>
            <a:ext cx="542925" cy="365125"/>
          </a:xfrm>
        </p:spPr>
        <p:txBody>
          <a:bodyPr/>
          <a:lstStyle/>
          <a:p>
            <a:fld id="{A49DFD55-3C28-40EF-9E31-A92D2E4017FF}" type="slidenum">
              <a:rPr lang="en-US" smtClean="0"/>
              <a:pPr/>
              <a:t>13</a:t>
            </a:fld>
            <a:endParaRPr lang="en-US" dirty="0"/>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61994" y="73580"/>
            <a:ext cx="4920342" cy="2767692"/>
          </a:xfrm>
          <a:prstGeom prst="rect">
            <a:avLst/>
          </a:prstGeom>
        </p:spPr>
      </p:pic>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61994" y="3500503"/>
            <a:ext cx="5077061" cy="2855847"/>
          </a:xfrm>
          <a:prstGeom prst="rect">
            <a:avLst/>
          </a:prstGeom>
        </p:spPr>
      </p:pic>
    </p:spTree>
    <p:extLst>
      <p:ext uri="{BB962C8B-B14F-4D97-AF65-F5344CB8AC3E}">
        <p14:creationId xmlns:p14="http://schemas.microsoft.com/office/powerpoint/2010/main" val="33210432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A93DB88-62DD-4C41-977F-D59BEF14EE76}"/>
              </a:ext>
            </a:extLst>
          </p:cNvPr>
          <p:cNvSpPr>
            <a:spLocks noGrp="1"/>
          </p:cNvSpPr>
          <p:nvPr>
            <p:ph type="title"/>
          </p:nvPr>
        </p:nvSpPr>
        <p:spPr>
          <a:xfrm>
            <a:off x="838200" y="5509419"/>
            <a:ext cx="4082142" cy="585788"/>
          </a:xfrm>
        </p:spPr>
        <p:txBody>
          <a:bodyPr>
            <a:normAutofit fontScale="90000"/>
          </a:bodyPr>
          <a:lstStyle/>
          <a:p>
            <a:r>
              <a:rPr lang="en-US" dirty="0" smtClean="0"/>
              <a:t>APPLICATION DESIGN</a:t>
            </a:r>
            <a:endParaRPr lang="en-US" dirty="0"/>
          </a:p>
        </p:txBody>
      </p:sp>
      <p:sp>
        <p:nvSpPr>
          <p:cNvPr id="3" name="Text Placeholder 2">
            <a:extLst>
              <a:ext uri="{FF2B5EF4-FFF2-40B4-BE49-F238E27FC236}">
                <a16:creationId xmlns="" xmlns:a16="http://schemas.microsoft.com/office/drawing/2014/main" id="{AEF37E83-2D8B-42EF-A2C4-5D2BBDB1F05B}"/>
              </a:ext>
            </a:extLst>
          </p:cNvPr>
          <p:cNvSpPr>
            <a:spLocks noGrp="1"/>
          </p:cNvSpPr>
          <p:nvPr>
            <p:ph type="body" sz="quarter" idx="13"/>
          </p:nvPr>
        </p:nvSpPr>
        <p:spPr>
          <a:xfrm>
            <a:off x="166074" y="1507772"/>
            <a:ext cx="2141764" cy="514350"/>
          </a:xfrm>
        </p:spPr>
        <p:txBody>
          <a:bodyPr/>
          <a:lstStyle/>
          <a:p>
            <a:r>
              <a:rPr lang="en-US" dirty="0"/>
              <a:t>Q1</a:t>
            </a:r>
          </a:p>
        </p:txBody>
      </p:sp>
      <p:sp>
        <p:nvSpPr>
          <p:cNvPr id="4" name="Text Placeholder 3">
            <a:extLst>
              <a:ext uri="{FF2B5EF4-FFF2-40B4-BE49-F238E27FC236}">
                <a16:creationId xmlns="" xmlns:a16="http://schemas.microsoft.com/office/drawing/2014/main" id="{B0D77839-2CFD-4BC8-85DA-9EE69CCE1B20}"/>
              </a:ext>
            </a:extLst>
          </p:cNvPr>
          <p:cNvSpPr>
            <a:spLocks noGrp="1"/>
          </p:cNvSpPr>
          <p:nvPr>
            <p:ph type="body" sz="quarter" idx="14"/>
          </p:nvPr>
        </p:nvSpPr>
        <p:spPr>
          <a:xfrm>
            <a:off x="732131" y="2584097"/>
            <a:ext cx="2141764" cy="514350"/>
          </a:xfrm>
        </p:spPr>
        <p:txBody>
          <a:bodyPr/>
          <a:lstStyle/>
          <a:p>
            <a:r>
              <a:rPr lang="en-US" dirty="0"/>
              <a:t>Q2</a:t>
            </a:r>
          </a:p>
        </p:txBody>
      </p:sp>
      <p:sp>
        <p:nvSpPr>
          <p:cNvPr id="5" name="Text Placeholder 4">
            <a:extLst>
              <a:ext uri="{FF2B5EF4-FFF2-40B4-BE49-F238E27FC236}">
                <a16:creationId xmlns="" xmlns:a16="http://schemas.microsoft.com/office/drawing/2014/main" id="{57E386FF-C90F-4484-A843-D4BA75FFF002}"/>
              </a:ext>
            </a:extLst>
          </p:cNvPr>
          <p:cNvSpPr>
            <a:spLocks noGrp="1"/>
          </p:cNvSpPr>
          <p:nvPr>
            <p:ph type="body" sz="quarter" idx="15"/>
          </p:nvPr>
        </p:nvSpPr>
        <p:spPr>
          <a:xfrm>
            <a:off x="1338556" y="3660422"/>
            <a:ext cx="2141764" cy="514350"/>
          </a:xfrm>
        </p:spPr>
        <p:txBody>
          <a:bodyPr/>
          <a:lstStyle/>
          <a:p>
            <a:r>
              <a:rPr lang="en-US" dirty="0"/>
              <a:t>Q3</a:t>
            </a:r>
          </a:p>
        </p:txBody>
      </p:sp>
      <p:sp>
        <p:nvSpPr>
          <p:cNvPr id="6" name="Text Placeholder 5">
            <a:extLst>
              <a:ext uri="{FF2B5EF4-FFF2-40B4-BE49-F238E27FC236}">
                <a16:creationId xmlns="" xmlns:a16="http://schemas.microsoft.com/office/drawing/2014/main" id="{F30780D1-5C1B-411C-81ED-7B9970FCBF8A}"/>
              </a:ext>
            </a:extLst>
          </p:cNvPr>
          <p:cNvSpPr>
            <a:spLocks noGrp="1"/>
          </p:cNvSpPr>
          <p:nvPr>
            <p:ph type="body" sz="quarter" idx="16"/>
          </p:nvPr>
        </p:nvSpPr>
        <p:spPr>
          <a:xfrm>
            <a:off x="1922756" y="4736748"/>
            <a:ext cx="2141764" cy="514350"/>
          </a:xfrm>
        </p:spPr>
        <p:txBody>
          <a:bodyPr/>
          <a:lstStyle/>
          <a:p>
            <a:r>
              <a:rPr lang="en-US" dirty="0"/>
              <a:t>Q4</a:t>
            </a:r>
          </a:p>
        </p:txBody>
      </p:sp>
      <p:sp>
        <p:nvSpPr>
          <p:cNvPr id="16" name="Date Placeholder 15">
            <a:extLst>
              <a:ext uri="{FF2B5EF4-FFF2-40B4-BE49-F238E27FC236}">
                <a16:creationId xmlns="" xmlns:a16="http://schemas.microsoft.com/office/drawing/2014/main" id="{24238BD7-9B10-4E64-B1B4-FDE6DD70AA60}"/>
              </a:ext>
            </a:extLst>
          </p:cNvPr>
          <p:cNvSpPr>
            <a:spLocks noGrp="1"/>
          </p:cNvSpPr>
          <p:nvPr>
            <p:ph type="dt" sz="half" idx="10"/>
          </p:nvPr>
        </p:nvSpPr>
        <p:spPr>
          <a:xfrm>
            <a:off x="838200" y="6356350"/>
            <a:ext cx="2743200" cy="365125"/>
          </a:xfrm>
        </p:spPr>
        <p:txBody>
          <a:bodyPr/>
          <a:lstStyle/>
          <a:p>
            <a:r>
              <a:rPr lang="en-US" dirty="0"/>
              <a:t>20XX</a:t>
            </a:r>
          </a:p>
        </p:txBody>
      </p:sp>
      <p:sp>
        <p:nvSpPr>
          <p:cNvPr id="17" name="Footer Placeholder 16">
            <a:extLst>
              <a:ext uri="{FF2B5EF4-FFF2-40B4-BE49-F238E27FC236}">
                <a16:creationId xmlns="" xmlns:a16="http://schemas.microsoft.com/office/drawing/2014/main" id="{CD3D67B7-A821-49FC-94BE-19EDE9D319A5}"/>
              </a:ext>
            </a:extLst>
          </p:cNvPr>
          <p:cNvSpPr>
            <a:spLocks noGrp="1"/>
          </p:cNvSpPr>
          <p:nvPr>
            <p:ph type="ftr" sz="quarter" idx="11"/>
          </p:nvPr>
        </p:nvSpPr>
        <p:spPr>
          <a:xfrm>
            <a:off x="6749143" y="6356350"/>
            <a:ext cx="3775981" cy="365125"/>
          </a:xfrm>
        </p:spPr>
        <p:txBody>
          <a:bodyPr/>
          <a:lstStyle/>
          <a:p>
            <a:r>
              <a:rPr lang="en-US" dirty="0"/>
              <a:t>PRESENTATION TITLE</a:t>
            </a:r>
          </a:p>
        </p:txBody>
      </p:sp>
      <p:sp>
        <p:nvSpPr>
          <p:cNvPr id="18" name="Slide Number Placeholder 17">
            <a:extLst>
              <a:ext uri="{FF2B5EF4-FFF2-40B4-BE49-F238E27FC236}">
                <a16:creationId xmlns="" xmlns:a16="http://schemas.microsoft.com/office/drawing/2014/main" id="{C8D6D0E8-3983-4B7D-ADB2-077E17AD3BD0}"/>
              </a:ext>
            </a:extLst>
          </p:cNvPr>
          <p:cNvSpPr>
            <a:spLocks noGrp="1"/>
          </p:cNvSpPr>
          <p:nvPr>
            <p:ph type="sldNum" sz="quarter" idx="12"/>
          </p:nvPr>
        </p:nvSpPr>
        <p:spPr>
          <a:xfrm>
            <a:off x="10810874" y="6366741"/>
            <a:ext cx="542925" cy="365125"/>
          </a:xfrm>
        </p:spPr>
        <p:txBody>
          <a:bodyPr/>
          <a:lstStyle/>
          <a:p>
            <a:fld id="{A49DFD55-3C28-40EF-9E31-A92D2E4017FF}" type="slidenum">
              <a:rPr lang="en-US" smtClean="0"/>
              <a:pPr/>
              <a:t>14</a:t>
            </a:fld>
            <a:endParaRPr lang="en-US"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88418" y="96258"/>
            <a:ext cx="2498382" cy="5413161"/>
          </a:xfrm>
          <a:prstGeom prst="rect">
            <a:avLst/>
          </a:prstGeom>
        </p:spPr>
      </p:pic>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87840" y="96258"/>
            <a:ext cx="2498382" cy="5413161"/>
          </a:xfrm>
          <a:prstGeom prst="rect">
            <a:avLst/>
          </a:prstGeom>
        </p:spPr>
      </p:pic>
    </p:spTree>
    <p:extLst>
      <p:ext uri="{BB962C8B-B14F-4D97-AF65-F5344CB8AC3E}">
        <p14:creationId xmlns:p14="http://schemas.microsoft.com/office/powerpoint/2010/main" val="157505738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9140014-73D5-419B-8867-972BB18D52D4}"/>
              </a:ext>
            </a:extLst>
          </p:cNvPr>
          <p:cNvSpPr>
            <a:spLocks noGrp="1"/>
          </p:cNvSpPr>
          <p:nvPr>
            <p:ph type="title"/>
          </p:nvPr>
        </p:nvSpPr>
        <p:spPr>
          <a:xfrm>
            <a:off x="2933700" y="892177"/>
            <a:ext cx="8421688" cy="1325563"/>
          </a:xfrm>
        </p:spPr>
        <p:txBody>
          <a:bodyPr/>
          <a:lstStyle/>
          <a:p>
            <a:r>
              <a:rPr lang="en-US" dirty="0"/>
              <a:t>AREAS </a:t>
            </a:r>
            <a:r>
              <a:rPr lang="en-US" dirty="0" smtClean="0"/>
              <a:t>TO IMPROVE</a:t>
            </a:r>
            <a:endParaRPr lang="en-US" dirty="0"/>
          </a:p>
        </p:txBody>
      </p:sp>
      <p:sp>
        <p:nvSpPr>
          <p:cNvPr id="5" name="Text Placeholder 4">
            <a:extLst>
              <a:ext uri="{FF2B5EF4-FFF2-40B4-BE49-F238E27FC236}">
                <a16:creationId xmlns="" xmlns:a16="http://schemas.microsoft.com/office/drawing/2014/main" id="{91CDEC5F-B8EE-4BC1-843F-13135E6E7AB2}"/>
              </a:ext>
            </a:extLst>
          </p:cNvPr>
          <p:cNvSpPr>
            <a:spLocks noGrp="1"/>
          </p:cNvSpPr>
          <p:nvPr>
            <p:ph type="body" sz="quarter" idx="3"/>
          </p:nvPr>
        </p:nvSpPr>
        <p:spPr>
          <a:xfrm>
            <a:off x="3087555" y="2849672"/>
            <a:ext cx="4809536" cy="2709464"/>
          </a:xfrm>
        </p:spPr>
        <p:txBody>
          <a:bodyPr/>
          <a:lstStyle/>
          <a:p>
            <a:pPr marL="342900" indent="-342900">
              <a:buFont typeface="Wingdings" panose="05000000000000000000" pitchFamily="2" charset="2"/>
              <a:buChar char="q"/>
            </a:pPr>
            <a:r>
              <a:rPr lang="en-US" dirty="0" smtClean="0"/>
              <a:t>PAYMENT WALLETS</a:t>
            </a:r>
          </a:p>
          <a:p>
            <a:pPr marL="342900" indent="-342900">
              <a:buFont typeface="Wingdings" panose="05000000000000000000" pitchFamily="2" charset="2"/>
              <a:buChar char="q"/>
            </a:pPr>
            <a:r>
              <a:rPr lang="en-US" dirty="0" smtClean="0"/>
              <a:t>CHAT SUPPORT</a:t>
            </a:r>
          </a:p>
          <a:p>
            <a:pPr marL="342900" indent="-342900">
              <a:buFont typeface="Wingdings" panose="05000000000000000000" pitchFamily="2" charset="2"/>
              <a:buChar char="q"/>
            </a:pPr>
            <a:r>
              <a:rPr lang="en-US" dirty="0" smtClean="0"/>
              <a:t>DYNAMIC PRICING</a:t>
            </a:r>
          </a:p>
          <a:p>
            <a:pPr marL="342900" indent="-342900">
              <a:buFont typeface="Wingdings" panose="05000000000000000000" pitchFamily="2" charset="2"/>
              <a:buChar char="q"/>
            </a:pPr>
            <a:endParaRPr lang="en-US" dirty="0"/>
          </a:p>
          <a:p>
            <a:endParaRPr lang="en-US" dirty="0"/>
          </a:p>
        </p:txBody>
      </p:sp>
      <p:sp>
        <p:nvSpPr>
          <p:cNvPr id="7" name="Date Placeholder 6">
            <a:extLst>
              <a:ext uri="{FF2B5EF4-FFF2-40B4-BE49-F238E27FC236}">
                <a16:creationId xmlns="" xmlns:a16="http://schemas.microsoft.com/office/drawing/2014/main" id="{B2A46C4A-D036-4440-BB64-6754F4FF27C1}"/>
              </a:ext>
            </a:extLst>
          </p:cNvPr>
          <p:cNvSpPr>
            <a:spLocks noGrp="1"/>
          </p:cNvSpPr>
          <p:nvPr>
            <p:ph type="dt" sz="half" idx="10"/>
          </p:nvPr>
        </p:nvSpPr>
        <p:spPr>
          <a:xfrm>
            <a:off x="838200" y="6356350"/>
            <a:ext cx="2743200" cy="365125"/>
          </a:xfrm>
        </p:spPr>
        <p:txBody>
          <a:bodyPr/>
          <a:lstStyle/>
          <a:p>
            <a:r>
              <a:rPr lang="en-US" dirty="0"/>
              <a:t>20XX</a:t>
            </a:r>
          </a:p>
        </p:txBody>
      </p:sp>
      <p:sp>
        <p:nvSpPr>
          <p:cNvPr id="8" name="Footer Placeholder 7">
            <a:extLst>
              <a:ext uri="{FF2B5EF4-FFF2-40B4-BE49-F238E27FC236}">
                <a16:creationId xmlns="" xmlns:a16="http://schemas.microsoft.com/office/drawing/2014/main" id="{905F172A-5D5D-43CD-A187-DA0D303F4144}"/>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9" name="Slide Number Placeholder 8">
            <a:extLst>
              <a:ext uri="{FF2B5EF4-FFF2-40B4-BE49-F238E27FC236}">
                <a16:creationId xmlns="" xmlns:a16="http://schemas.microsoft.com/office/drawing/2014/main" id="{C396FFDC-ADE8-4009-A466-A81787258E88}"/>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15</a:t>
            </a:fld>
            <a:endParaRPr lang="en-US" dirty="0"/>
          </a:p>
        </p:txBody>
      </p:sp>
    </p:spTree>
    <p:extLst>
      <p:ext uri="{BB962C8B-B14F-4D97-AF65-F5344CB8AC3E}">
        <p14:creationId xmlns:p14="http://schemas.microsoft.com/office/powerpoint/2010/main" val="166378016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518FC28-E0BD-4387-B8BE-9965D1A57FF1}"/>
              </a:ext>
            </a:extLst>
          </p:cNvPr>
          <p:cNvSpPr>
            <a:spLocks noGrp="1"/>
          </p:cNvSpPr>
          <p:nvPr>
            <p:ph type="title"/>
          </p:nvPr>
        </p:nvSpPr>
        <p:spPr>
          <a:xfrm>
            <a:off x="5476875" y="1671639"/>
            <a:ext cx="5111750" cy="1204912"/>
          </a:xfrm>
        </p:spPr>
        <p:txBody>
          <a:bodyPr/>
          <a:lstStyle/>
          <a:p>
            <a:r>
              <a:rPr lang="en-US" dirty="0"/>
              <a:t>SUMMARY</a:t>
            </a:r>
          </a:p>
        </p:txBody>
      </p:sp>
      <p:sp>
        <p:nvSpPr>
          <p:cNvPr id="3" name="Text Placeholder 2">
            <a:extLst>
              <a:ext uri="{FF2B5EF4-FFF2-40B4-BE49-F238E27FC236}">
                <a16:creationId xmlns="" xmlns:a16="http://schemas.microsoft.com/office/drawing/2014/main" id="{FED19BCA-B61F-4EA6-A1FB-CCA3BD8506FB}"/>
              </a:ext>
            </a:extLst>
          </p:cNvPr>
          <p:cNvSpPr>
            <a:spLocks noGrp="1"/>
          </p:cNvSpPr>
          <p:nvPr>
            <p:ph type="body" idx="1"/>
          </p:nvPr>
        </p:nvSpPr>
        <p:spPr>
          <a:xfrm>
            <a:off x="5476875" y="3660774"/>
            <a:ext cx="5111750" cy="1525588"/>
          </a:xfrm>
        </p:spPr>
        <p:txBody>
          <a:bodyPr>
            <a:noAutofit/>
          </a:bodyPr>
          <a:lstStyle/>
          <a:p>
            <a:pPr>
              <a:lnSpc>
                <a:spcPct val="150000"/>
              </a:lnSpc>
            </a:pPr>
            <a:r>
              <a:rPr lang="en-US" sz="1600" i="1" dirty="0"/>
              <a:t>In conclusion, an EVGO slot booking app is an excellent solution for managing the charging process of electric vehicles. It allows EV drivers to reserve a charging slot at their convenience, thus eliminating the need to wait in long queues or drive around in search of an available charging station.</a:t>
            </a:r>
          </a:p>
        </p:txBody>
      </p:sp>
      <p:sp>
        <p:nvSpPr>
          <p:cNvPr id="4" name="Date Placeholder 3">
            <a:extLst>
              <a:ext uri="{FF2B5EF4-FFF2-40B4-BE49-F238E27FC236}">
                <a16:creationId xmlns="" xmlns:a16="http://schemas.microsoft.com/office/drawing/2014/main" id="{00560550-EE65-43CE-B899-F421E74287A1}"/>
              </a:ext>
            </a:extLst>
          </p:cNvPr>
          <p:cNvSpPr>
            <a:spLocks noGrp="1"/>
          </p:cNvSpPr>
          <p:nvPr>
            <p:ph type="dt" sz="half" idx="10"/>
          </p:nvPr>
        </p:nvSpPr>
        <p:spPr>
          <a:xfrm>
            <a:off x="838200" y="6356350"/>
            <a:ext cx="2743200" cy="365125"/>
          </a:xfrm>
        </p:spPr>
        <p:txBody>
          <a:bodyPr/>
          <a:lstStyle/>
          <a:p>
            <a:r>
              <a:rPr lang="en-US" dirty="0"/>
              <a:t>20XX</a:t>
            </a:r>
          </a:p>
        </p:txBody>
      </p:sp>
      <p:sp>
        <p:nvSpPr>
          <p:cNvPr id="5" name="Footer Placeholder 4">
            <a:extLst>
              <a:ext uri="{FF2B5EF4-FFF2-40B4-BE49-F238E27FC236}">
                <a16:creationId xmlns="" xmlns:a16="http://schemas.microsoft.com/office/drawing/2014/main" id="{4135E32A-1A8C-43D2-9C6E-12887B4DEDFB}"/>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6" name="Slide Number Placeholder 5">
            <a:extLst>
              <a:ext uri="{FF2B5EF4-FFF2-40B4-BE49-F238E27FC236}">
                <a16:creationId xmlns="" xmlns:a16="http://schemas.microsoft.com/office/drawing/2014/main" id="{7C4B8313-9270-4128-8674-3A3E42B806BC}"/>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16</a:t>
            </a:fld>
            <a:endParaRPr lang="en-US" dirty="0"/>
          </a:p>
        </p:txBody>
      </p:sp>
    </p:spTree>
    <p:extLst>
      <p:ext uri="{BB962C8B-B14F-4D97-AF65-F5344CB8AC3E}">
        <p14:creationId xmlns:p14="http://schemas.microsoft.com/office/powerpoint/2010/main" val="174286162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BDF1EDE-5423-435C-B149-87AB1BC22B83}"/>
              </a:ext>
            </a:extLst>
          </p:cNvPr>
          <p:cNvSpPr>
            <a:spLocks noGrp="1"/>
          </p:cNvSpPr>
          <p:nvPr>
            <p:ph type="ctrTitle"/>
          </p:nvPr>
        </p:nvSpPr>
        <p:spPr>
          <a:xfrm>
            <a:off x="4267200" y="1615736"/>
            <a:ext cx="4179570" cy="1524735"/>
          </a:xfrm>
        </p:spPr>
        <p:txBody>
          <a:bodyPr/>
          <a:lstStyle/>
          <a:p>
            <a:r>
              <a:rPr lang="en-US" dirty="0"/>
              <a:t>THANK YOU</a:t>
            </a:r>
          </a:p>
        </p:txBody>
      </p:sp>
      <p:sp>
        <p:nvSpPr>
          <p:cNvPr id="4" name="Date Placeholder 3">
            <a:extLst>
              <a:ext uri="{FF2B5EF4-FFF2-40B4-BE49-F238E27FC236}">
                <a16:creationId xmlns="" xmlns:a16="http://schemas.microsoft.com/office/drawing/2014/main" id="{A47C7382-18E7-4821-8C61-461D6BBE08FC}"/>
              </a:ext>
            </a:extLst>
          </p:cNvPr>
          <p:cNvSpPr>
            <a:spLocks noGrp="1"/>
          </p:cNvSpPr>
          <p:nvPr>
            <p:ph type="dt" sz="half" idx="10"/>
          </p:nvPr>
        </p:nvSpPr>
        <p:spPr>
          <a:xfrm>
            <a:off x="4267200" y="6356350"/>
            <a:ext cx="1774371" cy="365125"/>
          </a:xfrm>
        </p:spPr>
        <p:txBody>
          <a:bodyPr/>
          <a:lstStyle/>
          <a:p>
            <a:r>
              <a:rPr lang="en-US" dirty="0"/>
              <a:t>20XX</a:t>
            </a:r>
          </a:p>
        </p:txBody>
      </p:sp>
      <p:sp>
        <p:nvSpPr>
          <p:cNvPr id="5" name="Footer Placeholder 4">
            <a:extLst>
              <a:ext uri="{FF2B5EF4-FFF2-40B4-BE49-F238E27FC236}">
                <a16:creationId xmlns="" xmlns:a16="http://schemas.microsoft.com/office/drawing/2014/main" id="{3990FA1B-5022-47AB-A0AE-8F5C5797997C}"/>
              </a:ext>
            </a:extLst>
          </p:cNvPr>
          <p:cNvSpPr>
            <a:spLocks noGrp="1"/>
          </p:cNvSpPr>
          <p:nvPr>
            <p:ph type="ftr" sz="quarter" idx="11"/>
          </p:nvPr>
        </p:nvSpPr>
        <p:spPr>
          <a:xfrm>
            <a:off x="6479721" y="6356350"/>
            <a:ext cx="2661557" cy="365125"/>
          </a:xfrm>
        </p:spPr>
        <p:txBody>
          <a:bodyPr/>
          <a:lstStyle/>
          <a:p>
            <a:r>
              <a:rPr lang="en-US" dirty="0"/>
              <a:t>PRESENTATION TITLE</a:t>
            </a:r>
          </a:p>
        </p:txBody>
      </p:sp>
      <p:sp>
        <p:nvSpPr>
          <p:cNvPr id="6" name="Slide Number Placeholder 5">
            <a:extLst>
              <a:ext uri="{FF2B5EF4-FFF2-40B4-BE49-F238E27FC236}">
                <a16:creationId xmlns="" xmlns:a16="http://schemas.microsoft.com/office/drawing/2014/main" id="{4C127D99-645F-4FCF-9573-FDFE2A344FA9}"/>
              </a:ext>
            </a:extLst>
          </p:cNvPr>
          <p:cNvSpPr>
            <a:spLocks noGrp="1"/>
          </p:cNvSpPr>
          <p:nvPr>
            <p:ph type="sldNum" sz="quarter" idx="12"/>
          </p:nvPr>
        </p:nvSpPr>
        <p:spPr>
          <a:xfrm>
            <a:off x="9579428" y="6356350"/>
            <a:ext cx="1774371" cy="365125"/>
          </a:xfrm>
        </p:spPr>
        <p:txBody>
          <a:bodyPr/>
          <a:lstStyle/>
          <a:p>
            <a:fld id="{A49DFD55-3C28-40EF-9E31-A92D2E4017FF}" type="slidenum">
              <a:rPr lang="en-US" smtClean="0"/>
              <a:pPr/>
              <a:t>17</a:t>
            </a:fld>
            <a:endParaRPr lang="en-US" dirty="0"/>
          </a:p>
        </p:txBody>
      </p:sp>
    </p:spTree>
    <p:extLst>
      <p:ext uri="{BB962C8B-B14F-4D97-AF65-F5344CB8AC3E}">
        <p14:creationId xmlns:p14="http://schemas.microsoft.com/office/powerpoint/2010/main" val="196978756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BEF5859-10C9-4588-9727-B9362E26C29D}"/>
              </a:ext>
            </a:extLst>
          </p:cNvPr>
          <p:cNvSpPr>
            <a:spLocks noGrp="1"/>
          </p:cNvSpPr>
          <p:nvPr>
            <p:ph type="title"/>
          </p:nvPr>
        </p:nvSpPr>
        <p:spPr>
          <a:xfrm>
            <a:off x="1333500" y="282691"/>
            <a:ext cx="2895600" cy="1325563"/>
          </a:xfrm>
        </p:spPr>
        <p:txBody>
          <a:bodyPr/>
          <a:lstStyle/>
          <a:p>
            <a:r>
              <a:rPr lang="en-US" dirty="0" smtClean="0"/>
              <a:t>CONTENTS</a:t>
            </a:r>
            <a:endParaRPr lang="en-US" dirty="0"/>
          </a:p>
        </p:txBody>
      </p:sp>
      <p:sp>
        <p:nvSpPr>
          <p:cNvPr id="3" name="Content Placeholder 2">
            <a:extLst>
              <a:ext uri="{FF2B5EF4-FFF2-40B4-BE49-F238E27FC236}">
                <a16:creationId xmlns="" xmlns:a16="http://schemas.microsoft.com/office/drawing/2014/main" id="{5671D7E5-EF66-4BCD-8DAA-E9061157F0BE}"/>
              </a:ext>
            </a:extLst>
          </p:cNvPr>
          <p:cNvSpPr>
            <a:spLocks noGrp="1"/>
          </p:cNvSpPr>
          <p:nvPr>
            <p:ph idx="1"/>
          </p:nvPr>
        </p:nvSpPr>
        <p:spPr>
          <a:xfrm>
            <a:off x="1333500" y="2192033"/>
            <a:ext cx="3041073" cy="4063293"/>
          </a:xfrm>
        </p:spPr>
        <p:txBody>
          <a:bodyPr>
            <a:normAutofit fontScale="92500" lnSpcReduction="10000"/>
          </a:bodyPr>
          <a:lstStyle/>
          <a:p>
            <a:pPr marL="285750" indent="-285750">
              <a:buFont typeface="Wingdings" panose="05000000000000000000" pitchFamily="2" charset="2"/>
              <a:buChar char="ü"/>
            </a:pPr>
            <a:r>
              <a:rPr lang="en-US" dirty="0" smtClean="0"/>
              <a:t>OUR TEAM</a:t>
            </a:r>
          </a:p>
          <a:p>
            <a:pPr marL="285750" indent="-285750">
              <a:buFont typeface="Wingdings" panose="05000000000000000000" pitchFamily="2" charset="2"/>
              <a:buChar char="ü"/>
            </a:pPr>
            <a:r>
              <a:rPr lang="en-US" dirty="0" smtClean="0"/>
              <a:t>INTRODUCTION </a:t>
            </a:r>
            <a:endParaRPr lang="en-US" dirty="0" smtClean="0"/>
          </a:p>
          <a:p>
            <a:pPr marL="285750" indent="-285750">
              <a:buFont typeface="Wingdings" panose="05000000000000000000" pitchFamily="2" charset="2"/>
              <a:buChar char="ü"/>
            </a:pPr>
            <a:r>
              <a:rPr lang="en-US" dirty="0" smtClean="0"/>
              <a:t>DFD</a:t>
            </a:r>
            <a:endParaRPr lang="en-US" dirty="0" smtClean="0"/>
          </a:p>
          <a:p>
            <a:pPr marL="285750" indent="-285750">
              <a:buFont typeface="Wingdings" panose="05000000000000000000" pitchFamily="2" charset="2"/>
              <a:buChar char="ü"/>
            </a:pPr>
            <a:r>
              <a:rPr lang="en-US" dirty="0" smtClean="0"/>
              <a:t>PRIMARY GOALS</a:t>
            </a:r>
          </a:p>
          <a:p>
            <a:pPr marL="285750" indent="-285750">
              <a:buFont typeface="Wingdings" panose="05000000000000000000" pitchFamily="2" charset="2"/>
              <a:buChar char="ü"/>
            </a:pPr>
            <a:r>
              <a:rPr lang="en-US" dirty="0" smtClean="0"/>
              <a:t>MODULES</a:t>
            </a:r>
          </a:p>
          <a:p>
            <a:pPr marL="285750" indent="-285750">
              <a:buFont typeface="Wingdings" panose="05000000000000000000" pitchFamily="2" charset="2"/>
              <a:buChar char="ü"/>
            </a:pPr>
            <a:r>
              <a:rPr lang="en-US" dirty="0" smtClean="0"/>
              <a:t>MODULE DISRIPTION</a:t>
            </a:r>
          </a:p>
          <a:p>
            <a:pPr marL="285750" indent="-285750">
              <a:buFont typeface="Wingdings" panose="05000000000000000000" pitchFamily="2" charset="2"/>
              <a:buChar char="ü"/>
            </a:pPr>
            <a:r>
              <a:rPr lang="en-US" dirty="0" smtClean="0"/>
              <a:t>WEBSITE DESIGN</a:t>
            </a:r>
          </a:p>
          <a:p>
            <a:pPr marL="285750" indent="-285750">
              <a:buFont typeface="Wingdings" panose="05000000000000000000" pitchFamily="2" charset="2"/>
              <a:buChar char="ü"/>
            </a:pPr>
            <a:r>
              <a:rPr lang="en-US" dirty="0" smtClean="0"/>
              <a:t>ANDROID DESIGN</a:t>
            </a:r>
          </a:p>
          <a:p>
            <a:pPr marL="285750" indent="-285750">
              <a:buFont typeface="Wingdings" panose="05000000000000000000" pitchFamily="2" charset="2"/>
              <a:buChar char="ü"/>
            </a:pPr>
            <a:r>
              <a:rPr lang="en-US" dirty="0" smtClean="0"/>
              <a:t>AREAS TO IMPROVE</a:t>
            </a:r>
          </a:p>
          <a:p>
            <a:pPr marL="285750" indent="-285750">
              <a:buFont typeface="Wingdings" panose="05000000000000000000" pitchFamily="2" charset="2"/>
              <a:buChar char="ü"/>
            </a:pPr>
            <a:r>
              <a:rPr lang="en-US" dirty="0" smtClean="0"/>
              <a:t>SUMMARY</a:t>
            </a:r>
          </a:p>
          <a:p>
            <a:endParaRPr lang="en-US" dirty="0" smtClean="0"/>
          </a:p>
          <a:p>
            <a:endParaRPr lang="en-US" dirty="0" smtClean="0"/>
          </a:p>
          <a:p>
            <a:endParaRPr lang="en-US" dirty="0" smtClean="0"/>
          </a:p>
          <a:p>
            <a:endParaRPr lang="en-US" dirty="0"/>
          </a:p>
        </p:txBody>
      </p:sp>
      <p:sp>
        <p:nvSpPr>
          <p:cNvPr id="5" name="Date Placeholder 4">
            <a:extLst>
              <a:ext uri="{FF2B5EF4-FFF2-40B4-BE49-F238E27FC236}">
                <a16:creationId xmlns="" xmlns:a16="http://schemas.microsoft.com/office/drawing/2014/main" id="{9AB5BAF8-EA80-4AD4-8D83-5960C299573A}"/>
              </a:ext>
            </a:extLst>
          </p:cNvPr>
          <p:cNvSpPr>
            <a:spLocks noGrp="1"/>
          </p:cNvSpPr>
          <p:nvPr>
            <p:ph type="dt" sz="half" idx="10"/>
          </p:nvPr>
        </p:nvSpPr>
        <p:spPr>
          <a:xfrm>
            <a:off x="1333500" y="6356350"/>
            <a:ext cx="985157" cy="365125"/>
          </a:xfrm>
        </p:spPr>
        <p:txBody>
          <a:bodyPr/>
          <a:lstStyle/>
          <a:p>
            <a:r>
              <a:rPr lang="en-US" dirty="0"/>
              <a:t>20XX</a:t>
            </a:r>
          </a:p>
        </p:txBody>
      </p:sp>
      <p:sp>
        <p:nvSpPr>
          <p:cNvPr id="4" name="Footer Placeholder 3">
            <a:extLst>
              <a:ext uri="{FF2B5EF4-FFF2-40B4-BE49-F238E27FC236}">
                <a16:creationId xmlns="" xmlns:a16="http://schemas.microsoft.com/office/drawing/2014/main" id="{36C19884-873C-4D13-BE6D-318CF07B0D12}"/>
              </a:ext>
            </a:extLst>
          </p:cNvPr>
          <p:cNvSpPr>
            <a:spLocks noGrp="1"/>
          </p:cNvSpPr>
          <p:nvPr>
            <p:ph type="ftr" sz="quarter" idx="11"/>
          </p:nvPr>
        </p:nvSpPr>
        <p:spPr>
          <a:xfrm>
            <a:off x="2669886" y="6356349"/>
            <a:ext cx="2482842" cy="365125"/>
          </a:xfrm>
        </p:spPr>
        <p:txBody>
          <a:bodyPr/>
          <a:lstStyle/>
          <a:p>
            <a:r>
              <a:rPr lang="en-US" dirty="0"/>
              <a:t>PRESENTATION TITLE</a:t>
            </a:r>
          </a:p>
        </p:txBody>
      </p:sp>
      <p:sp>
        <p:nvSpPr>
          <p:cNvPr id="6" name="Slide Number Placeholder 5">
            <a:extLst>
              <a:ext uri="{FF2B5EF4-FFF2-40B4-BE49-F238E27FC236}">
                <a16:creationId xmlns="" xmlns:a16="http://schemas.microsoft.com/office/drawing/2014/main" id="{7C991F00-87A7-45A6-8029-B097FA72498D}"/>
              </a:ext>
            </a:extLst>
          </p:cNvPr>
          <p:cNvSpPr>
            <a:spLocks noGrp="1"/>
          </p:cNvSpPr>
          <p:nvPr>
            <p:ph type="sldNum" sz="quarter" idx="12"/>
          </p:nvPr>
        </p:nvSpPr>
        <p:spPr>
          <a:xfrm>
            <a:off x="5536305" y="6356350"/>
            <a:ext cx="987552" cy="365125"/>
          </a:xfrm>
        </p:spPr>
        <p:txBody>
          <a:bodyPr/>
          <a:lstStyle/>
          <a:p>
            <a:fld id="{A49DFD55-3C28-40EF-9E31-A92D2E4017FF}" type="slidenum">
              <a:rPr lang="en-US" smtClean="0"/>
              <a:pPr/>
              <a:t>2</a:t>
            </a:fld>
            <a:endParaRPr lang="en-US" dirty="0"/>
          </a:p>
        </p:txBody>
      </p:sp>
    </p:spTree>
    <p:extLst>
      <p:ext uri="{BB962C8B-B14F-4D97-AF65-F5344CB8AC3E}">
        <p14:creationId xmlns:p14="http://schemas.microsoft.com/office/powerpoint/2010/main" val="171321959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F6A2D15-4D68-4BF7-9421-032AE6C8852C}"/>
              </a:ext>
            </a:extLst>
          </p:cNvPr>
          <p:cNvSpPr>
            <a:spLocks noGrp="1"/>
          </p:cNvSpPr>
          <p:nvPr>
            <p:ph type="title"/>
          </p:nvPr>
        </p:nvSpPr>
        <p:spPr>
          <a:xfrm>
            <a:off x="1885156" y="892177"/>
            <a:ext cx="8421688" cy="1325563"/>
          </a:xfrm>
        </p:spPr>
        <p:txBody>
          <a:bodyPr/>
          <a:lstStyle/>
          <a:p>
            <a:r>
              <a:rPr lang="en-US" dirty="0"/>
              <a:t>MEET OUR TEAM</a:t>
            </a:r>
          </a:p>
        </p:txBody>
      </p:sp>
      <p:sp>
        <p:nvSpPr>
          <p:cNvPr id="3" name="Text Placeholder 2">
            <a:extLst>
              <a:ext uri="{FF2B5EF4-FFF2-40B4-BE49-F238E27FC236}">
                <a16:creationId xmlns="" xmlns:a16="http://schemas.microsoft.com/office/drawing/2014/main" id="{78BCC184-1096-457B-AB72-BD49E6E54117}"/>
              </a:ext>
            </a:extLst>
          </p:cNvPr>
          <p:cNvSpPr>
            <a:spLocks noGrp="1"/>
          </p:cNvSpPr>
          <p:nvPr>
            <p:ph type="body" idx="1"/>
          </p:nvPr>
        </p:nvSpPr>
        <p:spPr>
          <a:xfrm>
            <a:off x="1228568" y="5084524"/>
            <a:ext cx="2317707" cy="343061"/>
          </a:xfrm>
        </p:spPr>
        <p:txBody>
          <a:bodyPr/>
          <a:lstStyle/>
          <a:p>
            <a:r>
              <a:rPr lang="en-US" dirty="0" smtClean="0"/>
              <a:t>TANSEEHA JABIN</a:t>
            </a:r>
            <a:endParaRPr lang="en-US" dirty="0"/>
          </a:p>
        </p:txBody>
      </p:sp>
      <p:sp>
        <p:nvSpPr>
          <p:cNvPr id="11" name="Text Placeholder 10">
            <a:extLst>
              <a:ext uri="{FF2B5EF4-FFF2-40B4-BE49-F238E27FC236}">
                <a16:creationId xmlns="" xmlns:a16="http://schemas.microsoft.com/office/drawing/2014/main" id="{DB420882-1CC0-49B4-8DDE-24EC26687506}"/>
              </a:ext>
            </a:extLst>
          </p:cNvPr>
          <p:cNvSpPr>
            <a:spLocks noGrp="1"/>
          </p:cNvSpPr>
          <p:nvPr>
            <p:ph type="body" idx="21"/>
          </p:nvPr>
        </p:nvSpPr>
        <p:spPr>
          <a:xfrm>
            <a:off x="1487181" y="5464114"/>
            <a:ext cx="1845511" cy="343061"/>
          </a:xfrm>
        </p:spPr>
        <p:txBody>
          <a:bodyPr/>
          <a:lstStyle/>
          <a:p>
            <a:endParaRPr lang="en-US" dirty="0"/>
          </a:p>
        </p:txBody>
      </p:sp>
      <p:sp>
        <p:nvSpPr>
          <p:cNvPr id="8" name="Text Placeholder 7">
            <a:extLst>
              <a:ext uri="{FF2B5EF4-FFF2-40B4-BE49-F238E27FC236}">
                <a16:creationId xmlns="" xmlns:a16="http://schemas.microsoft.com/office/drawing/2014/main" id="{8F0714D4-1A7C-4D7F-A5C0-4F766382B6A9}"/>
              </a:ext>
            </a:extLst>
          </p:cNvPr>
          <p:cNvSpPr>
            <a:spLocks noGrp="1"/>
          </p:cNvSpPr>
          <p:nvPr>
            <p:ph type="body" idx="18"/>
          </p:nvPr>
        </p:nvSpPr>
        <p:spPr>
          <a:xfrm>
            <a:off x="3578300" y="5084524"/>
            <a:ext cx="2330816" cy="343061"/>
          </a:xfrm>
        </p:spPr>
        <p:txBody>
          <a:bodyPr/>
          <a:lstStyle/>
          <a:p>
            <a:r>
              <a:rPr lang="en-US" dirty="0" smtClean="0"/>
              <a:t>NISHLA SHEMINAS</a:t>
            </a:r>
            <a:endParaRPr lang="en-US" dirty="0"/>
          </a:p>
        </p:txBody>
      </p:sp>
      <p:sp>
        <p:nvSpPr>
          <p:cNvPr id="12" name="Text Placeholder 11">
            <a:extLst>
              <a:ext uri="{FF2B5EF4-FFF2-40B4-BE49-F238E27FC236}">
                <a16:creationId xmlns="" xmlns:a16="http://schemas.microsoft.com/office/drawing/2014/main" id="{E017101B-2009-4267-8513-19000E37B1F0}"/>
              </a:ext>
            </a:extLst>
          </p:cNvPr>
          <p:cNvSpPr>
            <a:spLocks noGrp="1"/>
          </p:cNvSpPr>
          <p:nvPr>
            <p:ph type="body" idx="22"/>
          </p:nvPr>
        </p:nvSpPr>
        <p:spPr>
          <a:xfrm>
            <a:off x="3836913" y="5478796"/>
            <a:ext cx="1855949" cy="343061"/>
          </a:xfrm>
        </p:spPr>
        <p:txBody>
          <a:bodyPr/>
          <a:lstStyle/>
          <a:p>
            <a:endParaRPr lang="en-US" dirty="0"/>
          </a:p>
        </p:txBody>
      </p:sp>
      <p:sp>
        <p:nvSpPr>
          <p:cNvPr id="9" name="Text Placeholder 8">
            <a:extLst>
              <a:ext uri="{FF2B5EF4-FFF2-40B4-BE49-F238E27FC236}">
                <a16:creationId xmlns="" xmlns:a16="http://schemas.microsoft.com/office/drawing/2014/main" id="{36AEE506-9967-4592-BC98-D3FD3028A8E5}"/>
              </a:ext>
            </a:extLst>
          </p:cNvPr>
          <p:cNvSpPr>
            <a:spLocks noGrp="1"/>
          </p:cNvSpPr>
          <p:nvPr>
            <p:ph type="body" idx="19"/>
          </p:nvPr>
        </p:nvSpPr>
        <p:spPr>
          <a:xfrm>
            <a:off x="6068964" y="5084524"/>
            <a:ext cx="2317707" cy="343061"/>
          </a:xfrm>
        </p:spPr>
        <p:txBody>
          <a:bodyPr/>
          <a:lstStyle/>
          <a:p>
            <a:r>
              <a:rPr lang="en-US" dirty="0" smtClean="0"/>
              <a:t>NIHAL A P</a:t>
            </a:r>
            <a:endParaRPr lang="en-US" dirty="0"/>
          </a:p>
        </p:txBody>
      </p:sp>
      <p:sp>
        <p:nvSpPr>
          <p:cNvPr id="13" name="Text Placeholder 12">
            <a:extLst>
              <a:ext uri="{FF2B5EF4-FFF2-40B4-BE49-F238E27FC236}">
                <a16:creationId xmlns="" xmlns:a16="http://schemas.microsoft.com/office/drawing/2014/main" id="{D40B843D-6615-46EB-A813-BEBD624EC685}"/>
              </a:ext>
            </a:extLst>
          </p:cNvPr>
          <p:cNvSpPr>
            <a:spLocks noGrp="1"/>
          </p:cNvSpPr>
          <p:nvPr>
            <p:ph type="body" idx="23"/>
          </p:nvPr>
        </p:nvSpPr>
        <p:spPr>
          <a:xfrm>
            <a:off x="6327577" y="5478796"/>
            <a:ext cx="1845511" cy="343061"/>
          </a:xfrm>
        </p:spPr>
        <p:txBody>
          <a:bodyPr/>
          <a:lstStyle/>
          <a:p>
            <a:endParaRPr lang="en-US" dirty="0"/>
          </a:p>
        </p:txBody>
      </p:sp>
      <p:sp>
        <p:nvSpPr>
          <p:cNvPr id="10" name="Text Placeholder 9">
            <a:extLst>
              <a:ext uri="{FF2B5EF4-FFF2-40B4-BE49-F238E27FC236}">
                <a16:creationId xmlns="" xmlns:a16="http://schemas.microsoft.com/office/drawing/2014/main" id="{F5F1AEEC-D56B-4D10-B1F5-63AA91152B53}"/>
              </a:ext>
            </a:extLst>
          </p:cNvPr>
          <p:cNvSpPr>
            <a:spLocks noGrp="1"/>
          </p:cNvSpPr>
          <p:nvPr>
            <p:ph type="body" idx="20"/>
          </p:nvPr>
        </p:nvSpPr>
        <p:spPr>
          <a:xfrm>
            <a:off x="8488845" y="5084524"/>
            <a:ext cx="2317706" cy="343061"/>
          </a:xfrm>
        </p:spPr>
        <p:txBody>
          <a:bodyPr/>
          <a:lstStyle/>
          <a:p>
            <a:r>
              <a:rPr lang="en-US" dirty="0" smtClean="0"/>
              <a:t>MUNAWAR M T</a:t>
            </a:r>
            <a:endParaRPr lang="en-US" dirty="0"/>
          </a:p>
        </p:txBody>
      </p:sp>
      <p:sp>
        <p:nvSpPr>
          <p:cNvPr id="14" name="Text Placeholder 13">
            <a:extLst>
              <a:ext uri="{FF2B5EF4-FFF2-40B4-BE49-F238E27FC236}">
                <a16:creationId xmlns="" xmlns:a16="http://schemas.microsoft.com/office/drawing/2014/main" id="{3099A0B0-BDD0-48DA-AA3E-13153E65129F}"/>
              </a:ext>
            </a:extLst>
          </p:cNvPr>
          <p:cNvSpPr>
            <a:spLocks noGrp="1"/>
          </p:cNvSpPr>
          <p:nvPr>
            <p:ph type="body" idx="24"/>
          </p:nvPr>
        </p:nvSpPr>
        <p:spPr>
          <a:xfrm>
            <a:off x="8747458" y="5464114"/>
            <a:ext cx="1845510" cy="343061"/>
          </a:xfrm>
        </p:spPr>
        <p:txBody>
          <a:bodyPr/>
          <a:lstStyle/>
          <a:p>
            <a:endParaRPr lang="en-US" dirty="0"/>
          </a:p>
        </p:txBody>
      </p:sp>
      <p:sp>
        <p:nvSpPr>
          <p:cNvPr id="23" name="Date Placeholder 22">
            <a:extLst>
              <a:ext uri="{FF2B5EF4-FFF2-40B4-BE49-F238E27FC236}">
                <a16:creationId xmlns="" xmlns:a16="http://schemas.microsoft.com/office/drawing/2014/main" id="{637DEDF5-3FCD-4BC2-86A5-7BE2BF01EA38}"/>
              </a:ext>
            </a:extLst>
          </p:cNvPr>
          <p:cNvSpPr>
            <a:spLocks noGrp="1"/>
          </p:cNvSpPr>
          <p:nvPr>
            <p:ph type="dt" sz="half" idx="10"/>
          </p:nvPr>
        </p:nvSpPr>
        <p:spPr>
          <a:xfrm>
            <a:off x="838200" y="6356350"/>
            <a:ext cx="2743200" cy="365125"/>
          </a:xfrm>
        </p:spPr>
        <p:txBody>
          <a:bodyPr/>
          <a:lstStyle/>
          <a:p>
            <a:r>
              <a:rPr lang="en-US" dirty="0"/>
              <a:t>20XX</a:t>
            </a:r>
          </a:p>
        </p:txBody>
      </p:sp>
      <p:sp>
        <p:nvSpPr>
          <p:cNvPr id="24" name="Footer Placeholder 23">
            <a:extLst>
              <a:ext uri="{FF2B5EF4-FFF2-40B4-BE49-F238E27FC236}">
                <a16:creationId xmlns="" xmlns:a16="http://schemas.microsoft.com/office/drawing/2014/main" id="{918C3C97-444D-4600-8553-B9C4C1F8483B}"/>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25" name="Slide Number Placeholder 24">
            <a:extLst>
              <a:ext uri="{FF2B5EF4-FFF2-40B4-BE49-F238E27FC236}">
                <a16:creationId xmlns="" xmlns:a16="http://schemas.microsoft.com/office/drawing/2014/main" id="{148E9129-4CC6-47BA-ACD8-2C632A8660EC}"/>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3</a:t>
            </a:fld>
            <a:endParaRPr lang="en-US" dirty="0"/>
          </a:p>
        </p:txBody>
      </p:sp>
      <p:pic>
        <p:nvPicPr>
          <p:cNvPr id="5" name="Picture Placeholder 4"/>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t="7688" b="7688"/>
          <a:stretch>
            <a:fillRect/>
          </a:stretch>
        </p:blipFill>
        <p:spPr/>
      </p:pic>
      <p:pic>
        <p:nvPicPr>
          <p:cNvPr id="7" name="Picture Placeholder 6"/>
          <p:cNvPicPr>
            <a:picLocks noGrp="1" noChangeAspect="1"/>
          </p:cNvPicPr>
          <p:nvPr>
            <p:ph type="pic" sz="quarter" idx="15"/>
          </p:nvPr>
        </p:nvPicPr>
        <p:blipFill>
          <a:blip r:embed="rId3">
            <a:extLst>
              <a:ext uri="{28A0092B-C50C-407E-A947-70E740481C1C}">
                <a14:useLocalDpi xmlns:a14="http://schemas.microsoft.com/office/drawing/2010/main" val="0"/>
              </a:ext>
            </a:extLst>
          </a:blip>
          <a:srcRect t="11464" b="11464"/>
          <a:stretch>
            <a:fillRect/>
          </a:stretch>
        </p:blipFill>
        <p:spPr/>
      </p:pic>
      <p:pic>
        <p:nvPicPr>
          <p:cNvPr id="17" name="Picture Placeholder 16"/>
          <p:cNvPicPr>
            <a:picLocks noGrp="1" noChangeAspect="1"/>
          </p:cNvPicPr>
          <p:nvPr>
            <p:ph type="pic" sz="quarter" idx="16"/>
          </p:nvPr>
        </p:nvPicPr>
        <p:blipFill>
          <a:blip r:embed="rId4">
            <a:extLst>
              <a:ext uri="{28A0092B-C50C-407E-A947-70E740481C1C}">
                <a14:useLocalDpi xmlns:a14="http://schemas.microsoft.com/office/drawing/2010/main" val="0"/>
              </a:ext>
            </a:extLst>
          </a:blip>
          <a:srcRect t="5062" b="5062"/>
          <a:stretch>
            <a:fillRect/>
          </a:stretch>
        </p:blipFill>
        <p:spPr/>
      </p:pic>
      <p:pic>
        <p:nvPicPr>
          <p:cNvPr id="6" name="Picture Placeholder 5"/>
          <p:cNvPicPr>
            <a:picLocks noGrp="1" noChangeAspect="1"/>
          </p:cNvPicPr>
          <p:nvPr>
            <p:ph type="pic" sz="quarter" idx="17"/>
          </p:nvPr>
        </p:nvPicPr>
        <p:blipFill>
          <a:blip r:embed="rId5">
            <a:extLst>
              <a:ext uri="{28A0092B-C50C-407E-A947-70E740481C1C}">
                <a14:useLocalDpi xmlns:a14="http://schemas.microsoft.com/office/drawing/2010/main" val="0"/>
              </a:ext>
            </a:extLst>
          </a:blip>
          <a:srcRect t="7916" b="7916"/>
          <a:stretch>
            <a:fillRect/>
          </a:stretch>
        </p:blipFill>
        <p:spPr/>
      </p:pic>
    </p:spTree>
    <p:extLst>
      <p:ext uri="{BB962C8B-B14F-4D97-AF65-F5344CB8AC3E}">
        <p14:creationId xmlns:p14="http://schemas.microsoft.com/office/powerpoint/2010/main" val="261930123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A32731C-311B-46F7-A865-6C3AF6B09A47}"/>
              </a:ext>
            </a:extLst>
          </p:cNvPr>
          <p:cNvSpPr>
            <a:spLocks noGrp="1"/>
          </p:cNvSpPr>
          <p:nvPr>
            <p:ph type="title"/>
          </p:nvPr>
        </p:nvSpPr>
        <p:spPr>
          <a:xfrm>
            <a:off x="1362075" y="1671639"/>
            <a:ext cx="5111750" cy="1204912"/>
          </a:xfrm>
        </p:spPr>
        <p:txBody>
          <a:bodyPr/>
          <a:lstStyle/>
          <a:p>
            <a:r>
              <a:rPr lang="en-US" dirty="0"/>
              <a:t>INTRODUCTION</a:t>
            </a:r>
          </a:p>
        </p:txBody>
      </p:sp>
      <p:sp>
        <p:nvSpPr>
          <p:cNvPr id="3" name="Text Placeholder 2">
            <a:extLst>
              <a:ext uri="{FF2B5EF4-FFF2-40B4-BE49-F238E27FC236}">
                <a16:creationId xmlns="" xmlns:a16="http://schemas.microsoft.com/office/drawing/2014/main" id="{9D5232F9-FD00-464A-9F17-619C91AEF8F3}"/>
              </a:ext>
            </a:extLst>
          </p:cNvPr>
          <p:cNvSpPr>
            <a:spLocks noGrp="1"/>
          </p:cNvSpPr>
          <p:nvPr>
            <p:ph type="body" idx="1"/>
          </p:nvPr>
        </p:nvSpPr>
        <p:spPr>
          <a:xfrm>
            <a:off x="1362075" y="3660774"/>
            <a:ext cx="5111750" cy="1525588"/>
          </a:xfrm>
        </p:spPr>
        <p:txBody>
          <a:bodyPr>
            <a:noAutofit/>
          </a:bodyPr>
          <a:lstStyle/>
          <a:p>
            <a:pPr>
              <a:lnSpc>
                <a:spcPct val="160000"/>
              </a:lnSpc>
            </a:pPr>
            <a:r>
              <a:rPr lang="en-IN" i="1" dirty="0"/>
              <a:t>W</a:t>
            </a:r>
            <a:r>
              <a:rPr lang="en-IN" i="1" dirty="0" smtClean="0"/>
              <a:t>e </a:t>
            </a:r>
            <a:r>
              <a:rPr lang="en-IN" i="1" dirty="0"/>
              <a:t>are aiming to create an application using which the users can find the </a:t>
            </a:r>
            <a:r>
              <a:rPr lang="en-IN" i="1" dirty="0" smtClean="0"/>
              <a:t>charging </a:t>
            </a:r>
            <a:r>
              <a:rPr lang="en-IN" i="1" dirty="0"/>
              <a:t>stations of various companies with the help of GPS. Here a user can view the slots in a station, whether it is free or occupied using the mobile application without going there in person. He can book the slots from the app so that he only need to reach there on the time of his appointment. </a:t>
            </a:r>
            <a:endParaRPr lang="en-US" i="1" dirty="0"/>
          </a:p>
        </p:txBody>
      </p:sp>
      <p:sp>
        <p:nvSpPr>
          <p:cNvPr id="4" name="Date Placeholder 3">
            <a:extLst>
              <a:ext uri="{FF2B5EF4-FFF2-40B4-BE49-F238E27FC236}">
                <a16:creationId xmlns="" xmlns:a16="http://schemas.microsoft.com/office/drawing/2014/main" id="{70E12647-CCB2-45E2-A9CB-A868F490497E}"/>
              </a:ext>
            </a:extLst>
          </p:cNvPr>
          <p:cNvSpPr>
            <a:spLocks noGrp="1"/>
          </p:cNvSpPr>
          <p:nvPr>
            <p:ph type="dt" sz="half" idx="10"/>
          </p:nvPr>
        </p:nvSpPr>
        <p:spPr>
          <a:xfrm>
            <a:off x="838200" y="6356350"/>
            <a:ext cx="1219200" cy="365125"/>
          </a:xfrm>
        </p:spPr>
        <p:txBody>
          <a:bodyPr/>
          <a:lstStyle/>
          <a:p>
            <a:r>
              <a:rPr lang="en-US" dirty="0"/>
              <a:t>20XX</a:t>
            </a:r>
          </a:p>
        </p:txBody>
      </p:sp>
      <p:sp>
        <p:nvSpPr>
          <p:cNvPr id="5" name="Footer Placeholder 4">
            <a:extLst>
              <a:ext uri="{FF2B5EF4-FFF2-40B4-BE49-F238E27FC236}">
                <a16:creationId xmlns="" xmlns:a16="http://schemas.microsoft.com/office/drawing/2014/main" id="{8D51ED20-04D4-4894-B0C2-9C541A61A734}"/>
              </a:ext>
            </a:extLst>
          </p:cNvPr>
          <p:cNvSpPr>
            <a:spLocks noGrp="1"/>
          </p:cNvSpPr>
          <p:nvPr>
            <p:ph type="ftr" sz="quarter" idx="11"/>
          </p:nvPr>
        </p:nvSpPr>
        <p:spPr>
          <a:xfrm>
            <a:off x="2463800" y="6356350"/>
            <a:ext cx="3479800" cy="365125"/>
          </a:xfrm>
        </p:spPr>
        <p:txBody>
          <a:bodyPr/>
          <a:lstStyle/>
          <a:p>
            <a:r>
              <a:rPr lang="en-US" dirty="0"/>
              <a:t>PRESENTATION TITLE</a:t>
            </a:r>
          </a:p>
        </p:txBody>
      </p:sp>
      <p:sp>
        <p:nvSpPr>
          <p:cNvPr id="6" name="Slide Number Placeholder 5">
            <a:extLst>
              <a:ext uri="{FF2B5EF4-FFF2-40B4-BE49-F238E27FC236}">
                <a16:creationId xmlns="" xmlns:a16="http://schemas.microsoft.com/office/drawing/2014/main" id="{7BC1787E-7110-4989-B0B8-DD4E0ACC09DF}"/>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4</a:t>
            </a:fld>
            <a:endParaRPr lang="en-US" dirty="0"/>
          </a:p>
        </p:txBody>
      </p:sp>
    </p:spTree>
    <p:extLst>
      <p:ext uri="{BB962C8B-B14F-4D97-AF65-F5344CB8AC3E}">
        <p14:creationId xmlns:p14="http://schemas.microsoft.com/office/powerpoint/2010/main" val="357151636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Date Placeholder 6">
            <a:extLst>
              <a:ext uri="{FF2B5EF4-FFF2-40B4-BE49-F238E27FC236}">
                <a16:creationId xmlns="" xmlns:a16="http://schemas.microsoft.com/office/drawing/2014/main" id="{B2A46C4A-D036-4440-BB64-6754F4FF27C1}"/>
              </a:ext>
            </a:extLst>
          </p:cNvPr>
          <p:cNvSpPr>
            <a:spLocks noGrp="1"/>
          </p:cNvSpPr>
          <p:nvPr>
            <p:ph type="dt" sz="half" idx="10"/>
          </p:nvPr>
        </p:nvSpPr>
        <p:spPr>
          <a:xfrm>
            <a:off x="838200" y="6356350"/>
            <a:ext cx="2743200" cy="365125"/>
          </a:xfrm>
        </p:spPr>
        <p:txBody>
          <a:bodyPr/>
          <a:lstStyle/>
          <a:p>
            <a:r>
              <a:rPr lang="en-US" dirty="0"/>
              <a:t>20XX</a:t>
            </a:r>
          </a:p>
        </p:txBody>
      </p:sp>
      <p:sp>
        <p:nvSpPr>
          <p:cNvPr id="8" name="Footer Placeholder 7">
            <a:extLst>
              <a:ext uri="{FF2B5EF4-FFF2-40B4-BE49-F238E27FC236}">
                <a16:creationId xmlns="" xmlns:a16="http://schemas.microsoft.com/office/drawing/2014/main" id="{905F172A-5D5D-43CD-A187-DA0D303F4144}"/>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9" name="Slide Number Placeholder 8">
            <a:extLst>
              <a:ext uri="{FF2B5EF4-FFF2-40B4-BE49-F238E27FC236}">
                <a16:creationId xmlns="" xmlns:a16="http://schemas.microsoft.com/office/drawing/2014/main" id="{C396FFDC-ADE8-4009-A466-A81787258E88}"/>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5</a:t>
            </a:fld>
            <a:endParaRPr lang="en-US" dirty="0"/>
          </a:p>
        </p:txBody>
      </p:sp>
      <p:pic>
        <p:nvPicPr>
          <p:cNvPr id="10" name="Picture 9" descr="C:\Users\hp\Desktop\prjct\dfd\LEVEL0.png"/>
          <p:cNvPicPr/>
          <p:nvPr/>
        </p:nvPicPr>
        <p:blipFill>
          <a:blip r:embed="rId2">
            <a:extLst>
              <a:ext uri="{28A0092B-C50C-407E-A947-70E740481C1C}">
                <a14:useLocalDpi xmlns:a14="http://schemas.microsoft.com/office/drawing/2010/main" val="0"/>
              </a:ext>
            </a:extLst>
          </a:blip>
          <a:srcRect/>
          <a:stretch>
            <a:fillRect/>
          </a:stretch>
        </p:blipFill>
        <p:spPr bwMode="auto">
          <a:xfrm>
            <a:off x="2868929" y="2275609"/>
            <a:ext cx="6607579" cy="2281786"/>
          </a:xfrm>
          <a:prstGeom prst="rect">
            <a:avLst/>
          </a:prstGeom>
          <a:noFill/>
          <a:ln>
            <a:noFill/>
          </a:ln>
        </p:spPr>
      </p:pic>
      <p:sp>
        <p:nvSpPr>
          <p:cNvPr id="6" name="TextBox 5"/>
          <p:cNvSpPr txBox="1"/>
          <p:nvPr/>
        </p:nvSpPr>
        <p:spPr>
          <a:xfrm>
            <a:off x="5725391" y="1526136"/>
            <a:ext cx="4000500" cy="400110"/>
          </a:xfrm>
          <a:prstGeom prst="rect">
            <a:avLst/>
          </a:prstGeom>
          <a:noFill/>
        </p:spPr>
        <p:txBody>
          <a:bodyPr wrap="square" rtlCol="0">
            <a:spAutoFit/>
          </a:bodyPr>
          <a:lstStyle/>
          <a:p>
            <a:r>
              <a:rPr lang="en-US" sz="2000" b="1" dirty="0" smtClean="0"/>
              <a:t>LEVEL 0</a:t>
            </a:r>
            <a:endParaRPr lang="en-US" sz="2000" b="1" dirty="0"/>
          </a:p>
        </p:txBody>
      </p:sp>
    </p:spTree>
    <p:extLst>
      <p:ext uri="{BB962C8B-B14F-4D97-AF65-F5344CB8AC3E}">
        <p14:creationId xmlns:p14="http://schemas.microsoft.com/office/powerpoint/2010/main" val="385786786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Date Placeholder 6">
            <a:extLst>
              <a:ext uri="{FF2B5EF4-FFF2-40B4-BE49-F238E27FC236}">
                <a16:creationId xmlns="" xmlns:a16="http://schemas.microsoft.com/office/drawing/2014/main" id="{B2A46C4A-D036-4440-BB64-6754F4FF27C1}"/>
              </a:ext>
            </a:extLst>
          </p:cNvPr>
          <p:cNvSpPr>
            <a:spLocks noGrp="1"/>
          </p:cNvSpPr>
          <p:nvPr>
            <p:ph type="dt" sz="half" idx="10"/>
          </p:nvPr>
        </p:nvSpPr>
        <p:spPr>
          <a:xfrm>
            <a:off x="838200" y="6356350"/>
            <a:ext cx="2743200" cy="365125"/>
          </a:xfrm>
        </p:spPr>
        <p:txBody>
          <a:bodyPr/>
          <a:lstStyle/>
          <a:p>
            <a:r>
              <a:rPr lang="en-US" dirty="0"/>
              <a:t>20XX</a:t>
            </a:r>
          </a:p>
        </p:txBody>
      </p:sp>
      <p:sp>
        <p:nvSpPr>
          <p:cNvPr id="8" name="Footer Placeholder 7">
            <a:extLst>
              <a:ext uri="{FF2B5EF4-FFF2-40B4-BE49-F238E27FC236}">
                <a16:creationId xmlns="" xmlns:a16="http://schemas.microsoft.com/office/drawing/2014/main" id="{905F172A-5D5D-43CD-A187-DA0D303F4144}"/>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9" name="Slide Number Placeholder 8">
            <a:extLst>
              <a:ext uri="{FF2B5EF4-FFF2-40B4-BE49-F238E27FC236}">
                <a16:creationId xmlns="" xmlns:a16="http://schemas.microsoft.com/office/drawing/2014/main" id="{C396FFDC-ADE8-4009-A466-A81787258E88}"/>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6</a:t>
            </a:fld>
            <a:endParaRPr lang="en-US" dirty="0"/>
          </a:p>
        </p:txBody>
      </p:sp>
      <p:pic>
        <p:nvPicPr>
          <p:cNvPr id="10" name="Picture 9" descr="C:\Users\hp\Desktop\prjct\dfd\Diagram1.png"/>
          <p:cNvPicPr/>
          <p:nvPr/>
        </p:nvPicPr>
        <p:blipFill>
          <a:blip r:embed="rId2">
            <a:extLst>
              <a:ext uri="{28A0092B-C50C-407E-A947-70E740481C1C}">
                <a14:useLocalDpi xmlns:a14="http://schemas.microsoft.com/office/drawing/2010/main" val="0"/>
              </a:ext>
            </a:extLst>
          </a:blip>
          <a:srcRect/>
          <a:stretch>
            <a:fillRect/>
          </a:stretch>
        </p:blipFill>
        <p:spPr bwMode="auto">
          <a:xfrm>
            <a:off x="3581400" y="1252855"/>
            <a:ext cx="5943600" cy="5103495"/>
          </a:xfrm>
          <a:prstGeom prst="rect">
            <a:avLst/>
          </a:prstGeom>
          <a:noFill/>
          <a:ln>
            <a:noFill/>
          </a:ln>
        </p:spPr>
      </p:pic>
      <p:sp>
        <p:nvSpPr>
          <p:cNvPr id="4" name="TextBox 3"/>
          <p:cNvSpPr txBox="1"/>
          <p:nvPr/>
        </p:nvSpPr>
        <p:spPr>
          <a:xfrm>
            <a:off x="5486400" y="518398"/>
            <a:ext cx="3820391" cy="400110"/>
          </a:xfrm>
          <a:prstGeom prst="rect">
            <a:avLst/>
          </a:prstGeom>
          <a:noFill/>
        </p:spPr>
        <p:txBody>
          <a:bodyPr wrap="square" rtlCol="0">
            <a:spAutoFit/>
          </a:bodyPr>
          <a:lstStyle/>
          <a:p>
            <a:r>
              <a:rPr lang="en-US" sz="2000" b="1" dirty="0" smtClean="0"/>
              <a:t>LEVEL 1 FOR ADMIN</a:t>
            </a:r>
            <a:endParaRPr lang="en-US" sz="2000" b="1" dirty="0"/>
          </a:p>
        </p:txBody>
      </p:sp>
    </p:spTree>
    <p:extLst>
      <p:ext uri="{BB962C8B-B14F-4D97-AF65-F5344CB8AC3E}">
        <p14:creationId xmlns:p14="http://schemas.microsoft.com/office/powerpoint/2010/main" val="175463137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Date Placeholder 6">
            <a:extLst>
              <a:ext uri="{FF2B5EF4-FFF2-40B4-BE49-F238E27FC236}">
                <a16:creationId xmlns="" xmlns:a16="http://schemas.microsoft.com/office/drawing/2014/main" id="{B2A46C4A-D036-4440-BB64-6754F4FF27C1}"/>
              </a:ext>
            </a:extLst>
          </p:cNvPr>
          <p:cNvSpPr>
            <a:spLocks noGrp="1"/>
          </p:cNvSpPr>
          <p:nvPr>
            <p:ph type="dt" sz="half" idx="10"/>
          </p:nvPr>
        </p:nvSpPr>
        <p:spPr>
          <a:xfrm>
            <a:off x="838200" y="6356350"/>
            <a:ext cx="2743200" cy="365125"/>
          </a:xfrm>
        </p:spPr>
        <p:txBody>
          <a:bodyPr/>
          <a:lstStyle/>
          <a:p>
            <a:r>
              <a:rPr lang="en-US" dirty="0"/>
              <a:t>20XX</a:t>
            </a:r>
          </a:p>
        </p:txBody>
      </p:sp>
      <p:sp>
        <p:nvSpPr>
          <p:cNvPr id="8" name="Footer Placeholder 7">
            <a:extLst>
              <a:ext uri="{FF2B5EF4-FFF2-40B4-BE49-F238E27FC236}">
                <a16:creationId xmlns="" xmlns:a16="http://schemas.microsoft.com/office/drawing/2014/main" id="{905F172A-5D5D-43CD-A187-DA0D303F4144}"/>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9" name="Slide Number Placeholder 8">
            <a:extLst>
              <a:ext uri="{FF2B5EF4-FFF2-40B4-BE49-F238E27FC236}">
                <a16:creationId xmlns="" xmlns:a16="http://schemas.microsoft.com/office/drawing/2014/main" id="{C396FFDC-ADE8-4009-A466-A81787258E88}"/>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7</a:t>
            </a:fld>
            <a:endParaRPr lang="en-US" dirty="0"/>
          </a:p>
        </p:txBody>
      </p:sp>
      <p:sp>
        <p:nvSpPr>
          <p:cNvPr id="4" name="TextBox 3"/>
          <p:cNvSpPr txBox="1"/>
          <p:nvPr/>
        </p:nvSpPr>
        <p:spPr>
          <a:xfrm>
            <a:off x="5029199" y="570353"/>
            <a:ext cx="3820391" cy="400110"/>
          </a:xfrm>
          <a:prstGeom prst="rect">
            <a:avLst/>
          </a:prstGeom>
          <a:noFill/>
        </p:spPr>
        <p:txBody>
          <a:bodyPr wrap="square" rtlCol="0">
            <a:spAutoFit/>
          </a:bodyPr>
          <a:lstStyle/>
          <a:p>
            <a:r>
              <a:rPr lang="en-US" sz="2000" b="1" dirty="0" smtClean="0"/>
              <a:t>LEVEL 2 FOR COMPANY</a:t>
            </a:r>
            <a:endParaRPr lang="en-US" sz="2000" b="1" dirty="0"/>
          </a:p>
        </p:txBody>
      </p:sp>
      <p:pic>
        <p:nvPicPr>
          <p:cNvPr id="11" name="Picture 10" descr="C:\Users\hp\Desktop\prjct\dfd\Diagram2.png"/>
          <p:cNvPicPr/>
          <p:nvPr/>
        </p:nvPicPr>
        <p:blipFill>
          <a:blip r:embed="rId2">
            <a:extLst>
              <a:ext uri="{28A0092B-C50C-407E-A947-70E740481C1C}">
                <a14:useLocalDpi xmlns:a14="http://schemas.microsoft.com/office/drawing/2010/main" val="0"/>
              </a:ext>
            </a:extLst>
          </a:blip>
          <a:srcRect/>
          <a:stretch>
            <a:fillRect/>
          </a:stretch>
        </p:blipFill>
        <p:spPr bwMode="auto">
          <a:xfrm>
            <a:off x="3751117" y="1069340"/>
            <a:ext cx="5607627" cy="5652135"/>
          </a:xfrm>
          <a:prstGeom prst="rect">
            <a:avLst/>
          </a:prstGeom>
          <a:noFill/>
          <a:ln>
            <a:noFill/>
          </a:ln>
        </p:spPr>
      </p:pic>
    </p:spTree>
    <p:extLst>
      <p:ext uri="{BB962C8B-B14F-4D97-AF65-F5344CB8AC3E}">
        <p14:creationId xmlns:p14="http://schemas.microsoft.com/office/powerpoint/2010/main" val="178018406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Date Placeholder 6">
            <a:extLst>
              <a:ext uri="{FF2B5EF4-FFF2-40B4-BE49-F238E27FC236}">
                <a16:creationId xmlns="" xmlns:a16="http://schemas.microsoft.com/office/drawing/2014/main" id="{B2A46C4A-D036-4440-BB64-6754F4FF27C1}"/>
              </a:ext>
            </a:extLst>
          </p:cNvPr>
          <p:cNvSpPr>
            <a:spLocks noGrp="1"/>
          </p:cNvSpPr>
          <p:nvPr>
            <p:ph type="dt" sz="half" idx="10"/>
          </p:nvPr>
        </p:nvSpPr>
        <p:spPr>
          <a:xfrm>
            <a:off x="838200" y="6356350"/>
            <a:ext cx="2743200" cy="365125"/>
          </a:xfrm>
        </p:spPr>
        <p:txBody>
          <a:bodyPr/>
          <a:lstStyle/>
          <a:p>
            <a:r>
              <a:rPr lang="en-US" dirty="0"/>
              <a:t>20XX</a:t>
            </a:r>
          </a:p>
        </p:txBody>
      </p:sp>
      <p:sp>
        <p:nvSpPr>
          <p:cNvPr id="8" name="Footer Placeholder 7">
            <a:extLst>
              <a:ext uri="{FF2B5EF4-FFF2-40B4-BE49-F238E27FC236}">
                <a16:creationId xmlns="" xmlns:a16="http://schemas.microsoft.com/office/drawing/2014/main" id="{905F172A-5D5D-43CD-A187-DA0D303F4144}"/>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9" name="Slide Number Placeholder 8">
            <a:extLst>
              <a:ext uri="{FF2B5EF4-FFF2-40B4-BE49-F238E27FC236}">
                <a16:creationId xmlns="" xmlns:a16="http://schemas.microsoft.com/office/drawing/2014/main" id="{C396FFDC-ADE8-4009-A466-A81787258E88}"/>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8</a:t>
            </a:fld>
            <a:endParaRPr lang="en-US" dirty="0"/>
          </a:p>
        </p:txBody>
      </p:sp>
      <p:sp>
        <p:nvSpPr>
          <p:cNvPr id="4" name="TextBox 3"/>
          <p:cNvSpPr txBox="1"/>
          <p:nvPr/>
        </p:nvSpPr>
        <p:spPr>
          <a:xfrm>
            <a:off x="5029199" y="570353"/>
            <a:ext cx="3820391" cy="400110"/>
          </a:xfrm>
          <a:prstGeom prst="rect">
            <a:avLst/>
          </a:prstGeom>
          <a:noFill/>
        </p:spPr>
        <p:txBody>
          <a:bodyPr wrap="square" rtlCol="0">
            <a:spAutoFit/>
          </a:bodyPr>
          <a:lstStyle/>
          <a:p>
            <a:r>
              <a:rPr lang="en-US" sz="2000" b="1" dirty="0" smtClean="0"/>
              <a:t>LEVEL 3 FOR STAFF</a:t>
            </a:r>
            <a:endParaRPr lang="en-US" sz="2000" b="1" dirty="0"/>
          </a:p>
        </p:txBody>
      </p:sp>
      <p:pic>
        <p:nvPicPr>
          <p:cNvPr id="10" name="Picture 9" descr="C:\Users\hp\Desktop\prjct\dfd\Diagram3.png"/>
          <p:cNvPicPr/>
          <p:nvPr/>
        </p:nvPicPr>
        <p:blipFill>
          <a:blip r:embed="rId2">
            <a:extLst>
              <a:ext uri="{28A0092B-C50C-407E-A947-70E740481C1C}">
                <a14:useLocalDpi xmlns:a14="http://schemas.microsoft.com/office/drawing/2010/main" val="0"/>
              </a:ext>
            </a:extLst>
          </a:blip>
          <a:srcRect/>
          <a:stretch>
            <a:fillRect/>
          </a:stretch>
        </p:blipFill>
        <p:spPr bwMode="auto">
          <a:xfrm>
            <a:off x="3124200" y="1236027"/>
            <a:ext cx="5943600" cy="4385945"/>
          </a:xfrm>
          <a:prstGeom prst="rect">
            <a:avLst/>
          </a:prstGeom>
          <a:noFill/>
          <a:ln>
            <a:noFill/>
          </a:ln>
        </p:spPr>
      </p:pic>
    </p:spTree>
    <p:extLst>
      <p:ext uri="{BB962C8B-B14F-4D97-AF65-F5344CB8AC3E}">
        <p14:creationId xmlns:p14="http://schemas.microsoft.com/office/powerpoint/2010/main" val="320481700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Date Placeholder 6">
            <a:extLst>
              <a:ext uri="{FF2B5EF4-FFF2-40B4-BE49-F238E27FC236}">
                <a16:creationId xmlns="" xmlns:a16="http://schemas.microsoft.com/office/drawing/2014/main" id="{B2A46C4A-D036-4440-BB64-6754F4FF27C1}"/>
              </a:ext>
            </a:extLst>
          </p:cNvPr>
          <p:cNvSpPr>
            <a:spLocks noGrp="1"/>
          </p:cNvSpPr>
          <p:nvPr>
            <p:ph type="dt" sz="half" idx="10"/>
          </p:nvPr>
        </p:nvSpPr>
        <p:spPr>
          <a:xfrm>
            <a:off x="838200" y="6356350"/>
            <a:ext cx="2743200" cy="365125"/>
          </a:xfrm>
        </p:spPr>
        <p:txBody>
          <a:bodyPr/>
          <a:lstStyle/>
          <a:p>
            <a:r>
              <a:rPr lang="en-US" dirty="0"/>
              <a:t>20XX</a:t>
            </a:r>
          </a:p>
        </p:txBody>
      </p:sp>
      <p:sp>
        <p:nvSpPr>
          <p:cNvPr id="8" name="Footer Placeholder 7">
            <a:extLst>
              <a:ext uri="{FF2B5EF4-FFF2-40B4-BE49-F238E27FC236}">
                <a16:creationId xmlns="" xmlns:a16="http://schemas.microsoft.com/office/drawing/2014/main" id="{905F172A-5D5D-43CD-A187-DA0D303F4144}"/>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9" name="Slide Number Placeholder 8">
            <a:extLst>
              <a:ext uri="{FF2B5EF4-FFF2-40B4-BE49-F238E27FC236}">
                <a16:creationId xmlns="" xmlns:a16="http://schemas.microsoft.com/office/drawing/2014/main" id="{C396FFDC-ADE8-4009-A466-A81787258E88}"/>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9</a:t>
            </a:fld>
            <a:endParaRPr lang="en-US" dirty="0"/>
          </a:p>
        </p:txBody>
      </p:sp>
      <p:sp>
        <p:nvSpPr>
          <p:cNvPr id="4" name="TextBox 3"/>
          <p:cNvSpPr txBox="1"/>
          <p:nvPr/>
        </p:nvSpPr>
        <p:spPr>
          <a:xfrm>
            <a:off x="4883727" y="501649"/>
            <a:ext cx="3820391" cy="400110"/>
          </a:xfrm>
          <a:prstGeom prst="rect">
            <a:avLst/>
          </a:prstGeom>
          <a:noFill/>
        </p:spPr>
        <p:txBody>
          <a:bodyPr wrap="square" rtlCol="0">
            <a:spAutoFit/>
          </a:bodyPr>
          <a:lstStyle/>
          <a:p>
            <a:r>
              <a:rPr lang="en-US" sz="2000" b="1" dirty="0" smtClean="0"/>
              <a:t>LEVEL 4 FOR USER</a:t>
            </a:r>
            <a:endParaRPr lang="en-US" sz="2000" b="1" dirty="0"/>
          </a:p>
        </p:txBody>
      </p:sp>
      <p:pic>
        <p:nvPicPr>
          <p:cNvPr id="11" name="Picture 10" descr="C:\Users\hp\Desktop\prjct\dfd\Diagram4.png"/>
          <p:cNvPicPr/>
          <p:nvPr/>
        </p:nvPicPr>
        <p:blipFill>
          <a:blip r:embed="rId2">
            <a:extLst>
              <a:ext uri="{28A0092B-C50C-407E-A947-70E740481C1C}">
                <a14:useLocalDpi xmlns:a14="http://schemas.microsoft.com/office/drawing/2010/main" val="0"/>
              </a:ext>
            </a:extLst>
          </a:blip>
          <a:srcRect/>
          <a:stretch>
            <a:fillRect/>
          </a:stretch>
        </p:blipFill>
        <p:spPr bwMode="auto">
          <a:xfrm>
            <a:off x="3273136" y="1080655"/>
            <a:ext cx="5794664" cy="5591290"/>
          </a:xfrm>
          <a:prstGeom prst="rect">
            <a:avLst/>
          </a:prstGeom>
          <a:noFill/>
          <a:ln>
            <a:noFill/>
          </a:ln>
        </p:spPr>
      </p:pic>
    </p:spTree>
    <p:extLst>
      <p:ext uri="{BB962C8B-B14F-4D97-AF65-F5344CB8AC3E}">
        <p14:creationId xmlns:p14="http://schemas.microsoft.com/office/powerpoint/2010/main" val="199728435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Custom 149">
      <a:dk1>
        <a:sysClr val="windowText" lastClr="000000"/>
      </a:dk1>
      <a:lt1>
        <a:sysClr val="window" lastClr="FFFFFF"/>
      </a:lt1>
      <a:dk2>
        <a:srgbClr val="44546A"/>
      </a:dk2>
      <a:lt2>
        <a:srgbClr val="E7E6E6"/>
      </a:lt2>
      <a:accent1>
        <a:srgbClr val="E9E6DF"/>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56">
      <a:majorFont>
        <a:latin typeface="Tenorite"/>
        <a:ea typeface=""/>
        <a:cs typeface=""/>
      </a:majorFont>
      <a:minorFont>
        <a:latin typeface="Tenorit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inimalist Presentation_tm67328976_Win32_LW_SL_v3" id="{B5A5B451-F186-4F05-917D-430247B33515}" vid="{C0610F80-F57F-4E6B-A096-3AEBDD5FC54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0" ma:contentTypeDescription="Create a new document." ma:contentTypeScope="" ma:versionID="1267097ee5f5874adfcc408041ae252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95891a93df65b14727750f2c06c306c"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9C43685-694E-4579-B109-3C418D49DA65}">
  <ds:schemaRefs>
    <ds:schemaRef ds:uri="http://schemas.microsoft.com/office/2006/documentManagement/types"/>
    <ds:schemaRef ds:uri="71af3243-3dd4-4a8d-8c0d-dd76da1f02a5"/>
    <ds:schemaRef ds:uri="http://schemas.openxmlformats.org/package/2006/metadata/core-properties"/>
    <ds:schemaRef ds:uri="http://purl.org/dc/elements/1.1/"/>
    <ds:schemaRef ds:uri="http://schemas.microsoft.com/office/2006/metadata/properties"/>
    <ds:schemaRef ds:uri="http://schemas.microsoft.com/sharepoint/v3"/>
    <ds:schemaRef ds:uri="http://purl.org/dc/terms/"/>
    <ds:schemaRef ds:uri="http://purl.org/dc/dcmitype/"/>
    <ds:schemaRef ds:uri="http://www.w3.org/XML/1998/namespace"/>
    <ds:schemaRef ds:uri="16c05727-aa75-4e4a-9b5f-8a80a1165891"/>
    <ds:schemaRef ds:uri="http://schemas.microsoft.com/office/infopath/2007/PartnerControls"/>
    <ds:schemaRef ds:uri="230e9df3-be65-4c73-a93b-d1236ebd677e"/>
  </ds:schemaRefs>
</ds:datastoreItem>
</file>

<file path=customXml/itemProps2.xml><?xml version="1.0" encoding="utf-8"?>
<ds:datastoreItem xmlns:ds="http://schemas.openxmlformats.org/officeDocument/2006/customXml" ds:itemID="{0FD6FE22-81A0-4500-AFD0-342D21BB9A2C}">
  <ds:schemaRefs>
    <ds:schemaRef ds:uri="http://schemas.microsoft.com/sharepoint/v3/contenttype/forms"/>
  </ds:schemaRefs>
</ds:datastoreItem>
</file>

<file path=customXml/itemProps3.xml><?xml version="1.0" encoding="utf-8"?>
<ds:datastoreItem xmlns:ds="http://schemas.openxmlformats.org/officeDocument/2006/customXml" ds:itemID="{CC96B61E-1B64-430F-934F-7D1B9002802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Minimalist presentation</Template>
  <TotalTime>93</TotalTime>
  <Words>346</Words>
  <Application>Microsoft Office PowerPoint</Application>
  <PresentationFormat>Widescreen</PresentationFormat>
  <Paragraphs>116</Paragraphs>
  <Slides>17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Calibri</vt:lpstr>
      <vt:lpstr>Tenorite</vt:lpstr>
      <vt:lpstr>Wingdings</vt:lpstr>
      <vt:lpstr>Office Theme</vt:lpstr>
      <vt:lpstr>Ev go</vt:lpstr>
      <vt:lpstr>CONTENTS</vt:lpstr>
      <vt:lpstr>MEET OUR TEAM</vt:lpstr>
      <vt:lpstr>INTRODUCTION</vt:lpstr>
      <vt:lpstr>PowerPoint Presentation</vt:lpstr>
      <vt:lpstr>PowerPoint Presentation</vt:lpstr>
      <vt:lpstr>PowerPoint Presentation</vt:lpstr>
      <vt:lpstr>PowerPoint Presentation</vt:lpstr>
      <vt:lpstr>PowerPoint Presentation</vt:lpstr>
      <vt:lpstr>PRIMARY GOALS</vt:lpstr>
      <vt:lpstr>Modules   </vt:lpstr>
      <vt:lpstr>MODULE DISCRIPTION</vt:lpstr>
      <vt:lpstr>WEBSITE DESIGN</vt:lpstr>
      <vt:lpstr>APPLICATION DESIGN</vt:lpstr>
      <vt:lpstr>AREAS TO IMPROVE</vt:lpstr>
      <vt:lpstr>SUMMARY</vt:lpstr>
      <vt:lpstr>THANK YOU</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 go</dc:title>
  <dc:creator>mohamed</dc:creator>
  <cp:lastModifiedBy>hp</cp:lastModifiedBy>
  <cp:revision>11</cp:revision>
  <dcterms:created xsi:type="dcterms:W3CDTF">2023-04-04T09:57:20Z</dcterms:created>
  <dcterms:modified xsi:type="dcterms:W3CDTF">2023-04-05T05:14:07Z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